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7" r:id="rId3"/>
  </p:sldMasterIdLst>
  <p:notesMasterIdLst>
    <p:notesMasterId r:id="rId5"/>
  </p:notesMasterIdLst>
  <p:sldIdLst>
    <p:sldId id="301" r:id="rId4"/>
    <p:sldId id="257" r:id="rId6"/>
    <p:sldId id="295" r:id="rId7"/>
    <p:sldId id="290" r:id="rId8"/>
    <p:sldId id="292" r:id="rId9"/>
    <p:sldId id="259" r:id="rId10"/>
    <p:sldId id="293" r:id="rId11"/>
    <p:sldId id="261" r:id="rId12"/>
    <p:sldId id="262" r:id="rId13"/>
    <p:sldId id="296" r:id="rId14"/>
    <p:sldId id="263" r:id="rId15"/>
    <p:sldId id="294" r:id="rId16"/>
    <p:sldId id="265" r:id="rId17"/>
    <p:sldId id="297" r:id="rId18"/>
    <p:sldId id="284" r:id="rId19"/>
    <p:sldId id="285" r:id="rId20"/>
    <p:sldId id="298" r:id="rId21"/>
    <p:sldId id="270" r:id="rId22"/>
    <p:sldId id="271" r:id="rId23"/>
    <p:sldId id="267" r:id="rId24"/>
    <p:sldId id="269" r:id="rId25"/>
    <p:sldId id="272" r:id="rId26"/>
    <p:sldId id="273" r:id="rId27"/>
    <p:sldId id="274" r:id="rId28"/>
    <p:sldId id="275" r:id="rId29"/>
    <p:sldId id="276" r:id="rId30"/>
    <p:sldId id="299" r:id="rId31"/>
    <p:sldId id="278" r:id="rId32"/>
    <p:sldId id="279" r:id="rId33"/>
    <p:sldId id="280" r:id="rId34"/>
    <p:sldId id="287" r:id="rId35"/>
    <p:sldId id="289" r:id="rId36"/>
    <p:sldId id="288" r:id="rId37"/>
  </p:sldIdLst>
  <p:sldSz cx="9144000" cy="5143500" type="screen16x9"/>
  <p:notesSz cx="6858000" cy="9144000"/>
  <p:embeddedFontLst>
    <p:embeddedFont>
      <p:font typeface="Franklin Gothic Medium" panose="020B0603020102020204" pitchFamily="34" charset="0"/>
      <p:regular r:id="rId41"/>
      <p:italic r:id="rId42"/>
    </p:embeddedFon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Impact" panose="020B0806030902050204" pitchFamily="34" charset="0"/>
      <p:regular r:id="rId47"/>
    </p:embeddedFont>
    <p:embeddedFont>
      <p:font typeface="微软雅黑" panose="020B0503020204020204" pitchFamily="34" charset="-122"/>
      <p:regular r:id="rId48"/>
      <p:bold r:id="rId49"/>
    </p:embeddedFont>
    <p:embeddedFont>
      <p:font typeface="方正兰亭细黑_GBK_M" panose="02010600030101010101" charset="2"/>
      <p:regular r:id="rId5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8"/>
    <a:srgbClr val="F9F9F9"/>
    <a:srgbClr val="F5F5F5"/>
    <a:srgbClr val="F2F2F2"/>
    <a:srgbClr val="7BAA3C"/>
    <a:srgbClr val="64A640"/>
    <a:srgbClr val="1A3F6C"/>
    <a:srgbClr val="0E22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21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96" y="3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0" Type="http://schemas.openxmlformats.org/officeDocument/2006/relationships/font" Target="fonts/font10.fntdata"/><Relationship Id="rId5" Type="http://schemas.openxmlformats.org/officeDocument/2006/relationships/notesMaster" Target="notesMasters/notesMaster1.xml"/><Relationship Id="rId49" Type="http://schemas.openxmlformats.org/officeDocument/2006/relationships/font" Target="fonts/font9.fntdata"/><Relationship Id="rId48" Type="http://schemas.openxmlformats.org/officeDocument/2006/relationships/font" Target="fonts/font8.fntdata"/><Relationship Id="rId47" Type="http://schemas.openxmlformats.org/officeDocument/2006/relationships/font" Target="fonts/font7.fntdata"/><Relationship Id="rId46" Type="http://schemas.openxmlformats.org/officeDocument/2006/relationships/font" Target="fonts/font6.fntdata"/><Relationship Id="rId45" Type="http://schemas.openxmlformats.org/officeDocument/2006/relationships/font" Target="fonts/font5.fntdata"/><Relationship Id="rId44" Type="http://schemas.openxmlformats.org/officeDocument/2006/relationships/font" Target="fonts/font4.fntdata"/><Relationship Id="rId43" Type="http://schemas.openxmlformats.org/officeDocument/2006/relationships/font" Target="fonts/font3.fntdata"/><Relationship Id="rId42" Type="http://schemas.openxmlformats.org/officeDocument/2006/relationships/font" Target="fonts/font2.fntdata"/><Relationship Id="rId41" Type="http://schemas.openxmlformats.org/officeDocument/2006/relationships/font" Target="fonts/font1.fntdata"/><Relationship Id="rId40" Type="http://schemas.openxmlformats.org/officeDocument/2006/relationships/tableStyles" Target="tableStyles.xml"/><Relationship Id="rId4" Type="http://schemas.openxmlformats.org/officeDocument/2006/relationships/slide" Target="slides/slide1.xml"/><Relationship Id="rId39" Type="http://schemas.openxmlformats.org/officeDocument/2006/relationships/viewProps" Target="viewProps.xml"/><Relationship Id="rId38" Type="http://schemas.openxmlformats.org/officeDocument/2006/relationships/presProps" Target="presProps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37FD7A-F41B-4FED-8E35-F78DB9F4D0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EAE63-D6C4-437F-B8DA-DA689F991AA7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59D290-D985-411D-9682-F67D75E8F91D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6BACA0-EB3D-4B88-810F-2A2ECB2CFB33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502412" y="1731661"/>
            <a:ext cx="8139178" cy="674375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405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502444" y="2674144"/>
            <a:ext cx="8139113" cy="601028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455229" y="600054"/>
            <a:ext cx="8221227" cy="0"/>
          </a:xfrm>
          <a:prstGeom prst="line">
            <a:avLst/>
          </a:prstGeom>
          <a:ln w="95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>
            <a:off x="0" y="1"/>
            <a:ext cx="707045" cy="200648"/>
            <a:chOff x="90210" y="108662"/>
            <a:chExt cx="1213732" cy="344438"/>
          </a:xfrm>
        </p:grpSpPr>
        <p:sp>
          <p:nvSpPr>
            <p:cNvPr id="8" name="任意多边形 7"/>
            <p:cNvSpPr/>
            <p:nvPr/>
          </p:nvSpPr>
          <p:spPr>
            <a:xfrm>
              <a:off x="598665" y="108662"/>
              <a:ext cx="705277" cy="323935"/>
            </a:xfrm>
            <a:custGeom>
              <a:avLst/>
              <a:gdLst>
                <a:gd name="connsiteX0" fmla="*/ 0 w 705277"/>
                <a:gd name="connsiteY0" fmla="*/ 4100 h 323935"/>
                <a:gd name="connsiteX1" fmla="*/ 623268 w 705277"/>
                <a:gd name="connsiteY1" fmla="*/ 323935 h 323935"/>
                <a:gd name="connsiteX2" fmla="*/ 705277 w 705277"/>
                <a:gd name="connsiteY2" fmla="*/ 0 h 323935"/>
                <a:gd name="connsiteX3" fmla="*/ 0 w 705277"/>
                <a:gd name="connsiteY3" fmla="*/ 0 h 323935"/>
                <a:gd name="connsiteX4" fmla="*/ 0 w 705277"/>
                <a:gd name="connsiteY4" fmla="*/ 4100 h 32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77" h="323935">
                  <a:moveTo>
                    <a:pt x="0" y="4100"/>
                  </a:moveTo>
                  <a:lnTo>
                    <a:pt x="623268" y="323935"/>
                  </a:lnTo>
                  <a:lnTo>
                    <a:pt x="705277" y="0"/>
                  </a:lnTo>
                  <a:lnTo>
                    <a:pt x="0" y="0"/>
                  </a:lnTo>
                  <a:lnTo>
                    <a:pt x="0" y="410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90210" y="108662"/>
              <a:ext cx="840591" cy="344438"/>
            </a:xfrm>
            <a:custGeom>
              <a:avLst/>
              <a:gdLst>
                <a:gd name="connsiteX0" fmla="*/ 840591 w 840591"/>
                <a:gd name="connsiteY0" fmla="*/ 336237 h 344438"/>
                <a:gd name="connsiteX1" fmla="*/ 299332 w 840591"/>
                <a:gd name="connsiteY1" fmla="*/ 0 h 344438"/>
                <a:gd name="connsiteX2" fmla="*/ 0 w 840591"/>
                <a:gd name="connsiteY2" fmla="*/ 0 h 344438"/>
                <a:gd name="connsiteX3" fmla="*/ 0 w 840591"/>
                <a:gd name="connsiteY3" fmla="*/ 344438 h 344438"/>
                <a:gd name="connsiteX4" fmla="*/ 840591 w 840591"/>
                <a:gd name="connsiteY4" fmla="*/ 336237 h 34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591" h="344438">
                  <a:moveTo>
                    <a:pt x="840591" y="336237"/>
                  </a:moveTo>
                  <a:lnTo>
                    <a:pt x="299332" y="0"/>
                  </a:lnTo>
                  <a:lnTo>
                    <a:pt x="0" y="0"/>
                  </a:lnTo>
                  <a:lnTo>
                    <a:pt x="0" y="344438"/>
                  </a:lnTo>
                  <a:lnTo>
                    <a:pt x="840591" y="33623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Picture 3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02412" y="435919"/>
            <a:ext cx="8139178" cy="486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502444" y="1131094"/>
            <a:ext cx="8139113" cy="3561874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515257" y="624114"/>
            <a:ext cx="3192647" cy="523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5436096" y="629351"/>
            <a:ext cx="3264655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1"/>
            <a:ext cx="9144000" cy="699542"/>
          </a:xfrm>
          <a:prstGeom prst="rect">
            <a:avLst/>
          </a:prstGeom>
          <a:solidFill>
            <a:srgbClr val="568D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3" y="-20538"/>
            <a:ext cx="1704311" cy="7200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740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630079" y="545783"/>
            <a:ext cx="2948940" cy="836295"/>
          </a:xfrm>
        </p:spPr>
        <p:txBody>
          <a:bodyPr anchor="ctr" anchorCtr="0"/>
          <a:lstStyle>
            <a:lvl1pPr>
              <a:defRPr sz="2400">
                <a:latin typeface="+mn-ea"/>
                <a:ea typeface="+mn-ea"/>
              </a:defRPr>
            </a:lvl1pPr>
          </a:lstStyle>
          <a:p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3853815" y="545783"/>
            <a:ext cx="4629150" cy="4052411"/>
          </a:xfrm>
        </p:spPr>
        <p:txBody>
          <a:bodyPr/>
          <a:lstStyle>
            <a:lvl1pPr>
              <a:defRPr sz="1800">
                <a:latin typeface="+mn-ea"/>
                <a:ea typeface="+mn-ea"/>
              </a:defRPr>
            </a:lvl1pPr>
            <a:lvl2pPr marL="342900" indent="0">
              <a:buNone/>
              <a:defRPr sz="1800">
                <a:latin typeface="+mn-ea"/>
                <a:ea typeface="+mn-ea"/>
              </a:defRPr>
            </a:lvl2pPr>
            <a:lvl3pPr>
              <a:defRPr sz="1800">
                <a:latin typeface="+mn-ea"/>
                <a:ea typeface="+mn-ea"/>
              </a:defRPr>
            </a:lvl3pPr>
            <a:lvl4pPr>
              <a:defRPr sz="1800">
                <a:latin typeface="+mn-ea"/>
                <a:ea typeface="+mn-ea"/>
              </a:defRPr>
            </a:lvl4pPr>
            <a:lvl5pPr>
              <a:defRPr sz="1800">
                <a:latin typeface="+mn-ea"/>
                <a:ea typeface="+mn-ea"/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630079" y="1679734"/>
            <a:ext cx="2948940" cy="2918936"/>
          </a:xfrm>
        </p:spPr>
        <p:txBody>
          <a:bodyPr/>
          <a:lstStyle>
            <a:lvl1pPr marL="257175" indent="-257175">
              <a:buFont typeface="Arial" panose="020B0604020202020204" pitchFamily="34" charset="0"/>
              <a:buChar char="•"/>
              <a:defRPr sz="1800">
                <a:latin typeface="+mn-ea"/>
                <a:ea typeface="+mn-ea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>
              <a:sym typeface="+mn-ea"/>
            </a:endParaRPr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502444" y="4203859"/>
            <a:ext cx="8139113" cy="418624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502444" y="481013"/>
            <a:ext cx="8139113" cy="3417094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3429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9147334" cy="5151120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3429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350996" y="423863"/>
            <a:ext cx="4050030" cy="4295775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4715828" y="423863"/>
            <a:ext cx="4050030" cy="4295775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02412" y="467693"/>
            <a:ext cx="8139178" cy="674375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21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59807" y="4762375"/>
            <a:ext cx="2025000" cy="23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87000" y="4762375"/>
            <a:ext cx="2970000" cy="23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2375"/>
            <a:ext cx="2025000" cy="23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502412" y="435919"/>
            <a:ext cx="8139178" cy="486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502444" y="1131094"/>
            <a:ext cx="8139113" cy="3561874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2100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2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</p:sldLayoutIdLst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29.xml"/><Relationship Id="rId5" Type="http://schemas.openxmlformats.org/officeDocument/2006/relationships/image" Target="../media/image1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6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7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1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9.xml"/><Relationship Id="rId3" Type="http://schemas.openxmlformats.org/officeDocument/2006/relationships/tags" Target="../tags/tag1.xml"/><Relationship Id="rId2" Type="http://schemas.openxmlformats.org/officeDocument/2006/relationships/image" Target="../media/image1.png"/><Relationship Id="rId1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8.xml"/><Relationship Id="rId1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4.xml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3.xml"/><Relationship Id="rId4" Type="http://schemas.openxmlformats.org/officeDocument/2006/relationships/slideLayout" Target="../slideLayouts/slideLayout21.xml"/><Relationship Id="rId3" Type="http://schemas.openxmlformats.org/officeDocument/2006/relationships/tags" Target="../tags/tag22.xml"/><Relationship Id="rId2" Type="http://schemas.openxmlformats.org/officeDocument/2006/relationships/image" Target="../media/image1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5.xml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5.xml"/><Relationship Id="rId4" Type="http://schemas.openxmlformats.org/officeDocument/2006/relationships/tags" Target="../tags/tag3.xml"/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5.xml"/><Relationship Id="rId2" Type="http://schemas.openxmlformats.org/officeDocument/2006/relationships/tags" Target="../tags/tag4.xml"/><Relationship Id="rId1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197292" y="1558037"/>
            <a:ext cx="2749416" cy="400081"/>
          </a:xfrm>
          <a:prstGeom prst="rect">
            <a:avLst/>
          </a:prstGeom>
          <a:noFill/>
        </p:spPr>
        <p:txBody>
          <a:bodyPr wrap="none" lIns="91413" tIns="45706" rIns="91413" bIns="45706" rtlCol="0">
            <a:spAutoFit/>
          </a:bodyPr>
          <a:lstStyle/>
          <a:p>
            <a:r>
              <a:rPr lang="zh-CN" altLang="en-US" sz="2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在这输入您</a:t>
            </a:r>
            <a:r>
              <a:rPr lang="zh-CN" altLang="en-US" sz="20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的学校名字</a:t>
            </a:r>
            <a:endParaRPr lang="zh-CN" altLang="en-US" sz="20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36" name="M01-06-0023.mp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890441" y="4719670"/>
            <a:ext cx="609600" cy="609600"/>
          </a:xfrm>
          <a:prstGeom prst="rect">
            <a:avLst/>
          </a:prstGeom>
        </p:spPr>
      </p:pic>
      <p:sp>
        <p:nvSpPr>
          <p:cNvPr id="18" name="任意多边形 17"/>
          <p:cNvSpPr/>
          <p:nvPr/>
        </p:nvSpPr>
        <p:spPr>
          <a:xfrm rot="240363">
            <a:off x="1822439" y="149340"/>
            <a:ext cx="4359116" cy="3548774"/>
          </a:xfrm>
          <a:custGeom>
            <a:avLst/>
            <a:gdLst>
              <a:gd name="connsiteX0" fmla="*/ 4631267 w 4783667"/>
              <a:gd name="connsiteY0" fmla="*/ 0 h 3750733"/>
              <a:gd name="connsiteX1" fmla="*/ 0 w 4783667"/>
              <a:gd name="connsiteY1" fmla="*/ 1871133 h 3750733"/>
              <a:gd name="connsiteX2" fmla="*/ 4783667 w 4783667"/>
              <a:gd name="connsiteY2" fmla="*/ 3750733 h 3750733"/>
              <a:gd name="connsiteX3" fmla="*/ 4631267 w 4783667"/>
              <a:gd name="connsiteY3" fmla="*/ 0 h 3750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3667" h="3750733">
                <a:moveTo>
                  <a:pt x="4631267" y="0"/>
                </a:moveTo>
                <a:lnTo>
                  <a:pt x="0" y="1871133"/>
                </a:lnTo>
                <a:lnTo>
                  <a:pt x="4783667" y="3750733"/>
                </a:lnTo>
                <a:lnTo>
                  <a:pt x="4631267" y="0"/>
                </a:lnTo>
                <a:close/>
              </a:path>
            </a:pathLst>
          </a:custGeom>
          <a:noFill/>
          <a:ln w="952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1992504" y="673543"/>
            <a:ext cx="4883752" cy="3364229"/>
          </a:xfrm>
          <a:custGeom>
            <a:avLst/>
            <a:gdLst>
              <a:gd name="connsiteX0" fmla="*/ 0 w 5359400"/>
              <a:gd name="connsiteY0" fmla="*/ 677333 h 3522133"/>
              <a:gd name="connsiteX1" fmla="*/ 5359400 w 5359400"/>
              <a:gd name="connsiteY1" fmla="*/ 0 h 3522133"/>
              <a:gd name="connsiteX2" fmla="*/ 3530600 w 5359400"/>
              <a:gd name="connsiteY2" fmla="*/ 3522133 h 3522133"/>
              <a:gd name="connsiteX3" fmla="*/ 0 w 5359400"/>
              <a:gd name="connsiteY3" fmla="*/ 677333 h 3522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9400" h="3522133">
                <a:moveTo>
                  <a:pt x="0" y="677333"/>
                </a:moveTo>
                <a:lnTo>
                  <a:pt x="5359400" y="0"/>
                </a:lnTo>
                <a:lnTo>
                  <a:pt x="3530600" y="3522133"/>
                </a:lnTo>
                <a:lnTo>
                  <a:pt x="0" y="677333"/>
                </a:lnTo>
                <a:close/>
              </a:path>
            </a:pathLst>
          </a:custGeom>
          <a:noFill/>
          <a:ln w="952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3031878" y="4361819"/>
            <a:ext cx="3080245" cy="216024"/>
            <a:chOff x="3153258" y="4604579"/>
            <a:chExt cx="3080245" cy="216024"/>
          </a:xfrm>
          <a:solidFill>
            <a:schemeClr val="accent5"/>
          </a:solidFill>
        </p:grpSpPr>
        <p:sp>
          <p:nvSpPr>
            <p:cNvPr id="26" name="圆角矩形 25"/>
            <p:cNvSpPr/>
            <p:nvPr/>
          </p:nvSpPr>
          <p:spPr>
            <a:xfrm>
              <a:off x="3153258" y="4604579"/>
              <a:ext cx="1449873" cy="2160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汇报人：青课</a:t>
              </a:r>
              <a:endParaRPr lang="zh-CN" altLang="en-US" sz="1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7" name="圆角矩形 26"/>
            <p:cNvSpPr/>
            <p:nvPr/>
          </p:nvSpPr>
          <p:spPr>
            <a:xfrm>
              <a:off x="4780313" y="4604579"/>
              <a:ext cx="1453190" cy="2160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时间：</a:t>
              </a:r>
              <a:r>
                <a:rPr lang="en-US" altLang="zh-CN" sz="120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XX</a:t>
              </a:r>
              <a:r>
                <a:rPr lang="zh-CN" altLang="en-US" sz="120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年</a:t>
              </a:r>
              <a:r>
                <a:rPr lang="en-US" altLang="zh-CN" sz="120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XX</a:t>
              </a:r>
              <a:r>
                <a:rPr lang="zh-CN" altLang="en-US" sz="120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月</a:t>
              </a:r>
              <a:endParaRPr lang="zh-CN" altLang="en-US" sz="1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1711466" y="1885290"/>
            <a:ext cx="5721069" cy="67708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284269" y="1871030"/>
            <a:ext cx="6988975" cy="1323411"/>
          </a:xfrm>
          <a:prstGeom prst="rect">
            <a:avLst/>
          </a:prstGeom>
          <a:noFill/>
        </p:spPr>
        <p:txBody>
          <a:bodyPr wrap="square" lIns="91413" tIns="45706" rIns="91413" bIns="45706" rtlCol="0">
            <a:spAutoFit/>
          </a:bodyPr>
          <a:lstStyle/>
          <a:p>
            <a:pPr algn="ctr"/>
            <a:r>
              <a:rPr lang="zh-CN" altLang="en-US" sz="4000" b="1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论文答辩</a:t>
            </a:r>
            <a:r>
              <a:rPr lang="en-US" altLang="zh-CN" sz="4000" b="1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4000" b="1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开题报告</a:t>
            </a:r>
            <a:r>
              <a:rPr lang="en-US" altLang="zh-CN" sz="4000" b="1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4000" b="1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社会实践</a:t>
            </a:r>
            <a:r>
              <a:rPr lang="en-US" altLang="zh-CN" sz="4000" b="1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4000" b="1" dirty="0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模板</a:t>
            </a:r>
            <a:endParaRPr lang="zh-CN" altLang="en-US" sz="4000" b="1" dirty="0">
              <a:solidFill>
                <a:schemeClr val="accent2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34" name="Picture 10" descr="C:\Users\Administrator\Desktop\35y58PICv6x_1024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197" y="297753"/>
            <a:ext cx="1538069" cy="438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3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6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3333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700"/>
                            </p:stCondLst>
                            <p:childTnLst>
                              <p:par>
                                <p:cTn id="4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  <p:bldLst>
      <p:bldP spid="24" grpId="0"/>
      <p:bldP spid="18" grpId="0" animBg="1"/>
      <p:bldP spid="19" grpId="0" animBg="1"/>
      <p:bldP spid="7" grpId="0" animBg="1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4113429" y="1823431"/>
            <a:ext cx="4224233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5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课题现状及发展情况</a:t>
            </a:r>
            <a:endParaRPr lang="zh-CN" altLang="en-US" sz="35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266585" y="244688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课题现状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313681" y="2494129"/>
            <a:ext cx="17098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PRESENT SITUATION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4243244" y="2593230"/>
            <a:ext cx="61684" cy="6168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4266585" y="286260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发展情况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313681" y="2909844"/>
            <a:ext cx="13170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DEVELOPMENT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4243244" y="3008945"/>
            <a:ext cx="61684" cy="6168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pic>
        <p:nvPicPr>
          <p:cNvPr id="45" name="Picture 3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9" name="组合 48"/>
          <p:cNvGrpSpPr/>
          <p:nvPr/>
        </p:nvGrpSpPr>
        <p:grpSpPr>
          <a:xfrm>
            <a:off x="1199354" y="1542971"/>
            <a:ext cx="2704780" cy="2081072"/>
            <a:chOff x="4272487" y="985295"/>
            <a:chExt cx="530249" cy="407976"/>
          </a:xfrm>
        </p:grpSpPr>
        <p:grpSp>
          <p:nvGrpSpPr>
            <p:cNvPr id="50" name="组合 49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52" name="任意多边形 51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任意多边形 52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1" name="TextBox 50"/>
            <p:cNvSpPr txBox="1"/>
            <p:nvPr/>
          </p:nvSpPr>
          <p:spPr>
            <a:xfrm>
              <a:off x="4519952" y="1045125"/>
              <a:ext cx="168818" cy="2896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0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2</a:t>
              </a:r>
              <a:endParaRPr lang="zh-CN" altLang="en-US" sz="9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0" y="1"/>
            <a:ext cx="707045" cy="200648"/>
            <a:chOff x="90210" y="108662"/>
            <a:chExt cx="1213732" cy="344438"/>
          </a:xfrm>
        </p:grpSpPr>
        <p:sp>
          <p:nvSpPr>
            <p:cNvPr id="55" name="任意多边形 54"/>
            <p:cNvSpPr/>
            <p:nvPr/>
          </p:nvSpPr>
          <p:spPr>
            <a:xfrm>
              <a:off x="598665" y="108662"/>
              <a:ext cx="705277" cy="323935"/>
            </a:xfrm>
            <a:custGeom>
              <a:avLst/>
              <a:gdLst>
                <a:gd name="connsiteX0" fmla="*/ 0 w 705277"/>
                <a:gd name="connsiteY0" fmla="*/ 4100 h 323935"/>
                <a:gd name="connsiteX1" fmla="*/ 623268 w 705277"/>
                <a:gd name="connsiteY1" fmla="*/ 323935 h 323935"/>
                <a:gd name="connsiteX2" fmla="*/ 705277 w 705277"/>
                <a:gd name="connsiteY2" fmla="*/ 0 h 323935"/>
                <a:gd name="connsiteX3" fmla="*/ 0 w 705277"/>
                <a:gd name="connsiteY3" fmla="*/ 0 h 323935"/>
                <a:gd name="connsiteX4" fmla="*/ 0 w 705277"/>
                <a:gd name="connsiteY4" fmla="*/ 4100 h 32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77" h="323935">
                  <a:moveTo>
                    <a:pt x="0" y="4100"/>
                  </a:moveTo>
                  <a:lnTo>
                    <a:pt x="623268" y="323935"/>
                  </a:lnTo>
                  <a:lnTo>
                    <a:pt x="705277" y="0"/>
                  </a:lnTo>
                  <a:lnTo>
                    <a:pt x="0" y="0"/>
                  </a:lnTo>
                  <a:lnTo>
                    <a:pt x="0" y="410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任意多边形 55"/>
            <p:cNvSpPr/>
            <p:nvPr/>
          </p:nvSpPr>
          <p:spPr>
            <a:xfrm>
              <a:off x="90210" y="108662"/>
              <a:ext cx="840591" cy="344438"/>
            </a:xfrm>
            <a:custGeom>
              <a:avLst/>
              <a:gdLst>
                <a:gd name="connsiteX0" fmla="*/ 840591 w 840591"/>
                <a:gd name="connsiteY0" fmla="*/ 336237 h 344438"/>
                <a:gd name="connsiteX1" fmla="*/ 299332 w 840591"/>
                <a:gd name="connsiteY1" fmla="*/ 0 h 344438"/>
                <a:gd name="connsiteX2" fmla="*/ 0 w 840591"/>
                <a:gd name="connsiteY2" fmla="*/ 0 h 344438"/>
                <a:gd name="connsiteX3" fmla="*/ 0 w 840591"/>
                <a:gd name="connsiteY3" fmla="*/ 344438 h 344438"/>
                <a:gd name="connsiteX4" fmla="*/ 840591 w 840591"/>
                <a:gd name="connsiteY4" fmla="*/ 336237 h 34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591" h="344438">
                  <a:moveTo>
                    <a:pt x="840591" y="336237"/>
                  </a:moveTo>
                  <a:lnTo>
                    <a:pt x="299332" y="0"/>
                  </a:lnTo>
                  <a:lnTo>
                    <a:pt x="0" y="0"/>
                  </a:lnTo>
                  <a:lnTo>
                    <a:pt x="0" y="344438"/>
                  </a:lnTo>
                  <a:lnTo>
                    <a:pt x="840591" y="33623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0" grpId="0"/>
      <p:bldP spid="34" grpId="0"/>
      <p:bldP spid="38" grpId="0" animBg="1"/>
      <p:bldP spid="42" grpId="0"/>
      <p:bldP spid="43" grpId="0"/>
      <p:bldP spid="4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/>
          <p:cNvSpPr txBox="1"/>
          <p:nvPr/>
        </p:nvSpPr>
        <p:spPr>
          <a:xfrm>
            <a:off x="1473760" y="9366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添加标题</a:t>
            </a:r>
            <a:endParaRPr lang="zh-CN" altLang="en-US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484676" y="1228136"/>
            <a:ext cx="51090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添加文字内容，内容详尽简要清晰。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itchFamily="2" charset="2"/>
              </a:rPr>
              <a:t>添加文字内容，内容详尽简要清晰。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cs typeface="方正兰亭细黑_GBK_M" pitchFamily="2" charset="2"/>
            </a:endParaRP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itchFamily="2" charset="2"/>
              </a:rPr>
              <a:t>添加文字内容，内容详尽简要清晰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itchFamily="2" charset="2"/>
              </a:rPr>
              <a:t>。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itchFamily="2" charset="2"/>
              </a:rPr>
              <a:t>添加文字内容，内容详尽简要清晰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itchFamily="2" charset="2"/>
              </a:rPr>
              <a:t>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cs typeface="方正兰亭细黑_GBK_M" pitchFamily="2" charset="2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904295" y="1046167"/>
            <a:ext cx="524034" cy="52403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 smtClean="0">
                <a:latin typeface="+mj-ea"/>
                <a:ea typeface="+mj-ea"/>
              </a:rPr>
              <a:t>1</a:t>
            </a:r>
            <a:endParaRPr lang="zh-CN" altLang="en-US" sz="3000" dirty="0">
              <a:latin typeface="+mj-ea"/>
              <a:ea typeface="+mj-ea"/>
            </a:endParaRPr>
          </a:p>
        </p:txBody>
      </p:sp>
      <p:grpSp>
        <p:nvGrpSpPr>
          <p:cNvPr id="73" name="组合 72"/>
          <p:cNvGrpSpPr/>
          <p:nvPr/>
        </p:nvGrpSpPr>
        <p:grpSpPr>
          <a:xfrm>
            <a:off x="1416079" y="2004318"/>
            <a:ext cx="516270" cy="516270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74" name="同心圆 7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000">
                <a:solidFill>
                  <a:schemeClr val="tx1"/>
                </a:solidFill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392114" y="760414"/>
              <a:ext cx="3825872" cy="38258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000" dirty="0" smtClean="0">
                  <a:latin typeface="+mj-ea"/>
                </a:rPr>
                <a:t>2</a:t>
              </a:r>
              <a:endParaRPr lang="zh-CN" altLang="en-US" sz="3000" dirty="0">
                <a:latin typeface="+mj-ea"/>
              </a:endParaRPr>
            </a:p>
          </p:txBody>
        </p:sp>
      </p:grpSp>
      <p:sp>
        <p:nvSpPr>
          <p:cNvPr id="76" name="椭圆 75"/>
          <p:cNvSpPr/>
          <p:nvPr/>
        </p:nvSpPr>
        <p:spPr>
          <a:xfrm>
            <a:off x="1944134" y="2954705"/>
            <a:ext cx="524034" cy="52403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latin typeface="+mj-ea"/>
              </a:rPr>
              <a:t>3</a:t>
            </a:r>
            <a:endParaRPr lang="zh-CN" altLang="en-US" sz="3000" dirty="0">
              <a:latin typeface="+mj-ea"/>
            </a:endParaRPr>
          </a:p>
        </p:txBody>
      </p:sp>
      <p:grpSp>
        <p:nvGrpSpPr>
          <p:cNvPr id="77" name="组合 76"/>
          <p:cNvGrpSpPr/>
          <p:nvPr/>
        </p:nvGrpSpPr>
        <p:grpSpPr>
          <a:xfrm>
            <a:off x="2591173" y="3912856"/>
            <a:ext cx="516270" cy="516270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78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000">
                <a:solidFill>
                  <a:schemeClr val="tx1"/>
                </a:solidFill>
              </a:endParaRPr>
            </a:p>
          </p:txBody>
        </p:sp>
        <p:sp>
          <p:nvSpPr>
            <p:cNvPr id="79" name="椭圆 78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000" dirty="0" smtClean="0"/>
                <a:t>4</a:t>
              </a:r>
              <a:endParaRPr lang="en-US" altLang="zh-CN" sz="3000" dirty="0" smtClean="0">
                <a:latin typeface="+mj-ea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课题现状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575455" y="290645"/>
            <a:ext cx="22177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PRESENT SITUATION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985879" y="186141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添加标题</a:t>
            </a:r>
            <a:endParaRPr lang="zh-CN" altLang="en-US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996795" y="2152851"/>
            <a:ext cx="51090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添加文字内容，内容详尽简要清晰。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itchFamily="2" charset="2"/>
              </a:rPr>
              <a:t>添加文字内容，内容详尽简要清晰。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cs typeface="方正兰亭细黑_GBK_M" pitchFamily="2" charset="2"/>
            </a:endParaRP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itchFamily="2" charset="2"/>
              </a:rPr>
              <a:t>添加文字内容，内容详尽简要清晰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itchFamily="2" charset="2"/>
              </a:rPr>
              <a:t>。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itchFamily="2" charset="2"/>
              </a:rPr>
              <a:t>添加文字内容，内容详尽简要清晰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itchFamily="2" charset="2"/>
              </a:rPr>
              <a:t>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cs typeface="方正兰亭细黑_GBK_M" pitchFamily="2" charset="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502149" y="281180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添加标题</a:t>
            </a:r>
            <a:endParaRPr lang="zh-CN" altLang="en-US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513065" y="3103238"/>
            <a:ext cx="51090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添加文字内容，内容详尽简要清晰。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itchFamily="2" charset="2"/>
              </a:rPr>
              <a:t>添加文字内容，内容详尽简要清晰。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cs typeface="方正兰亭细黑_GBK_M" pitchFamily="2" charset="2"/>
            </a:endParaRP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itchFamily="2" charset="2"/>
              </a:rPr>
              <a:t>添加文字内容，内容详尽简要清晰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itchFamily="2" charset="2"/>
              </a:rPr>
              <a:t>。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itchFamily="2" charset="2"/>
              </a:rPr>
              <a:t>添加文字内容，内容详尽简要清晰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itchFamily="2" charset="2"/>
              </a:rPr>
              <a:t>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cs typeface="方正兰亭细黑_GBK_M" pitchFamily="2" charset="2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144909" y="378121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添加标题</a:t>
            </a:r>
            <a:endParaRPr lang="zh-CN" altLang="en-US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155825" y="4072657"/>
            <a:ext cx="51090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添加文字内容，内容详尽简要清晰。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itchFamily="2" charset="2"/>
              </a:rPr>
              <a:t>添加文字内容，内容详尽简要清晰。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cs typeface="方正兰亭细黑_GBK_M" pitchFamily="2" charset="2"/>
            </a:endParaRP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itchFamily="2" charset="2"/>
              </a:rPr>
              <a:t>添加文字内容，内容详尽简要清晰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itchFamily="2" charset="2"/>
              </a:rPr>
              <a:t>。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itchFamily="2" charset="2"/>
              </a:rPr>
              <a:t>添加文字内容，内容详尽简要清晰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itchFamily="2" charset="2"/>
              </a:rPr>
              <a:t>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cs typeface="方正兰亭细黑_GBK_M" pitchFamily="2" charset="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7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8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7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9" presetID="2" presetClass="entr" presetSubtype="1" fill="hold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21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2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4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7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1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3" presetID="2" presetClass="entr" presetSubtype="4" fill="hold" grpId="0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35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36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8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1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5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7" presetID="2" presetClass="entr" presetSubtype="1" fill="hold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49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50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52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5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5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500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9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4" grpId="0"/>
          <p:bldP spid="68" grpId="0"/>
          <p:bldP spid="72" grpId="0" animBg="1"/>
          <p:bldP spid="76" grpId="0" animBg="1"/>
          <p:bldP spid="31" grpId="0"/>
          <p:bldP spid="32" grpId="0"/>
          <p:bldP spid="33" grpId="0"/>
          <p:bldP spid="34" grpId="0"/>
          <p:bldP spid="35" grpId="0"/>
          <p:bldP spid="3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7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9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4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7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1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3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8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1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5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7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52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5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5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500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9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4" grpId="0"/>
          <p:bldP spid="68" grpId="0"/>
          <p:bldP spid="72" grpId="0" animBg="1"/>
          <p:bldP spid="76" grpId="0" animBg="1"/>
          <p:bldP spid="31" grpId="0"/>
          <p:bldP spid="32" grpId="0"/>
          <p:bldP spid="33" grpId="0"/>
          <p:bldP spid="34" grpId="0"/>
          <p:bldP spid="35" grpId="0"/>
          <p:bldP spid="36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46058" y="2241914"/>
            <a:ext cx="7617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500" b="1" dirty="0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现状三</a:t>
            </a:r>
            <a:endParaRPr lang="zh-CN" altLang="en-US" sz="1500" b="1" dirty="0">
              <a:solidFill>
                <a:schemeClr val="accent2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64442" y="3332705"/>
            <a:ext cx="7617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500" b="1" dirty="0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现状五</a:t>
            </a:r>
            <a:endParaRPr lang="zh-CN" altLang="en-US" sz="1500" b="1" dirty="0">
              <a:solidFill>
                <a:schemeClr val="accent2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92845" y="2228164"/>
            <a:ext cx="7617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500" b="1" dirty="0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现状四</a:t>
            </a:r>
            <a:endParaRPr lang="zh-CN" altLang="en-US" sz="1500" b="1" dirty="0">
              <a:solidFill>
                <a:schemeClr val="accent2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91218" y="3335784"/>
            <a:ext cx="7617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500" b="1" dirty="0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现状六</a:t>
            </a:r>
            <a:endParaRPr lang="zh-CN" altLang="en-US" sz="1500" b="1" dirty="0">
              <a:solidFill>
                <a:schemeClr val="accent2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椭圆 34"/>
          <p:cNvSpPr/>
          <p:nvPr/>
        </p:nvSpPr>
        <p:spPr>
          <a:xfrm rot="16200000">
            <a:off x="3711585" y="1999263"/>
            <a:ext cx="916299" cy="1178414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5400000">
            <a:off x="5152643" y="1973878"/>
            <a:ext cx="902720" cy="1172844"/>
            <a:chOff x="4020870" y="2194485"/>
            <a:chExt cx="1102258" cy="1432090"/>
          </a:xfrm>
          <a:solidFill>
            <a:schemeClr val="accent1">
              <a:lumMod val="75000"/>
            </a:schemeClr>
          </a:solidFill>
          <a:effectLst/>
        </p:grpSpPr>
        <p:sp>
          <p:nvSpPr>
            <p:cNvPr id="8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10" name="椭圆 34"/>
          <p:cNvSpPr/>
          <p:nvPr/>
        </p:nvSpPr>
        <p:spPr>
          <a:xfrm rot="5400000">
            <a:off x="4573946" y="3088149"/>
            <a:ext cx="916298" cy="1178413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 rot="16200000">
            <a:off x="3171729" y="3064442"/>
            <a:ext cx="902720" cy="1172844"/>
            <a:chOff x="4020870" y="2194485"/>
            <a:chExt cx="1102258" cy="1432090"/>
          </a:xfrm>
          <a:solidFill>
            <a:schemeClr val="accent1">
              <a:lumMod val="75000"/>
            </a:schemeClr>
          </a:solidFill>
          <a:effectLst/>
        </p:grpSpPr>
        <p:sp>
          <p:nvSpPr>
            <p:cNvPr id="12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5688984" y="3673860"/>
            <a:ext cx="27238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单击此处添加简短说明，添加简短文字，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具体文字添加此处。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87107" y="2585704"/>
            <a:ext cx="27238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单击此处添加简短说明，添加简短文字，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r"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具体文字添加此处。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06898" y="3670243"/>
            <a:ext cx="27238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单击此处添加简短说明，添加简短文字，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r"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具体文字添加此处。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180559" y="2552490"/>
            <a:ext cx="27238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单击此处添加简短说明，添加简短文字，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具体文字添加此处。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268974" y="1148044"/>
            <a:ext cx="7617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500" b="1" dirty="0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现状一</a:t>
            </a:r>
            <a:endParaRPr lang="zh-CN" altLang="en-US" sz="1500" b="1" dirty="0">
              <a:solidFill>
                <a:schemeClr val="accent2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663894" y="1183177"/>
            <a:ext cx="7617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500" b="1" dirty="0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现状二</a:t>
            </a:r>
            <a:endParaRPr lang="zh-CN" altLang="en-US" sz="1500" b="1" dirty="0">
              <a:solidFill>
                <a:schemeClr val="accent2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椭圆 34"/>
          <p:cNvSpPr/>
          <p:nvPr/>
        </p:nvSpPr>
        <p:spPr>
          <a:xfrm rot="5400000">
            <a:off x="4589764" y="927807"/>
            <a:ext cx="916298" cy="1178413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 rot="16200000">
            <a:off x="3187547" y="904100"/>
            <a:ext cx="902720" cy="1172844"/>
            <a:chOff x="4020870" y="2194485"/>
            <a:chExt cx="1102258" cy="1432090"/>
          </a:xfrm>
          <a:solidFill>
            <a:schemeClr val="accent1">
              <a:lumMod val="75000"/>
            </a:schemeClr>
          </a:solidFill>
          <a:effectLst/>
        </p:grpSpPr>
        <p:sp>
          <p:nvSpPr>
            <p:cNvPr id="22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3" name="等腰三角形 42"/>
            <p:cNvSpPr/>
            <p:nvPr/>
          </p:nvSpPr>
          <p:spPr>
            <a:xfrm>
              <a:off x="4044929" y="2251924"/>
              <a:ext cx="1054142" cy="1350591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5671452" y="1471209"/>
            <a:ext cx="27238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单击此处添加简短说明，添加简短文字，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具体文字添加此处。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78906" y="1474467"/>
            <a:ext cx="27238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单击此处添加简短说明，添加简短文字，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r"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具体文字添加此处。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KSO_Shape"/>
          <p:cNvSpPr/>
          <p:nvPr/>
        </p:nvSpPr>
        <p:spPr bwMode="auto">
          <a:xfrm>
            <a:off x="3508051" y="1214463"/>
            <a:ext cx="553496" cy="470470"/>
          </a:xfrm>
          <a:custGeom>
            <a:avLst/>
            <a:gdLst>
              <a:gd name="T0" fmla="*/ 1221908 w 2276475"/>
              <a:gd name="T1" fmla="*/ 1328927 h 1936751"/>
              <a:gd name="T2" fmla="*/ 1196654 w 2276475"/>
              <a:gd name="T3" fmla="*/ 1388292 h 1936751"/>
              <a:gd name="T4" fmla="*/ 691864 w 2276475"/>
              <a:gd name="T5" fmla="*/ 1376845 h 1936751"/>
              <a:gd name="T6" fmla="*/ 695585 w 2276475"/>
              <a:gd name="T7" fmla="*/ 1314285 h 1936751"/>
              <a:gd name="T8" fmla="*/ 1104489 w 2276475"/>
              <a:gd name="T9" fmla="*/ 1115137 h 1936751"/>
              <a:gd name="T10" fmla="*/ 1117497 w 2276475"/>
              <a:gd name="T11" fmla="*/ 1168850 h 1936751"/>
              <a:gd name="T12" fmla="*/ 811396 w 2276475"/>
              <a:gd name="T13" fmla="*/ 1188695 h 1936751"/>
              <a:gd name="T14" fmla="*/ 783254 w 2276475"/>
              <a:gd name="T15" fmla="*/ 1141068 h 1936751"/>
              <a:gd name="T16" fmla="*/ 309026 w 2276475"/>
              <a:gd name="T17" fmla="*/ 898551 h 1936751"/>
              <a:gd name="T18" fmla="*/ 798665 w 2276475"/>
              <a:gd name="T19" fmla="*/ 935449 h 1936751"/>
              <a:gd name="T20" fmla="*/ 759855 w 2276475"/>
              <a:gd name="T21" fmla="*/ 989335 h 1936751"/>
              <a:gd name="T22" fmla="*/ 259317 w 2276475"/>
              <a:gd name="T23" fmla="*/ 967303 h 1936751"/>
              <a:gd name="T24" fmla="*/ 277393 w 2276475"/>
              <a:gd name="T25" fmla="*/ 906514 h 1936751"/>
              <a:gd name="T26" fmla="*/ 1086287 w 2276475"/>
              <a:gd name="T27" fmla="*/ 817903 h 1936751"/>
              <a:gd name="T28" fmla="*/ 1028372 w 2276475"/>
              <a:gd name="T29" fmla="*/ 919230 h 1936751"/>
              <a:gd name="T30" fmla="*/ 999280 w 2276475"/>
              <a:gd name="T31" fmla="*/ 917630 h 1936751"/>
              <a:gd name="T32" fmla="*/ 289574 w 2276475"/>
              <a:gd name="T33" fmla="*/ 706099 h 1936751"/>
              <a:gd name="T34" fmla="*/ 590631 w 2276475"/>
              <a:gd name="T35" fmla="*/ 735033 h 1936751"/>
              <a:gd name="T36" fmla="*/ 567535 w 2276475"/>
              <a:gd name="T37" fmla="*/ 784938 h 1936751"/>
              <a:gd name="T38" fmla="*/ 259309 w 2276475"/>
              <a:gd name="T39" fmla="*/ 770073 h 1936751"/>
              <a:gd name="T40" fmla="*/ 267273 w 2276475"/>
              <a:gd name="T41" fmla="*/ 715124 h 1936751"/>
              <a:gd name="T42" fmla="*/ 836933 w 2276475"/>
              <a:gd name="T43" fmla="*/ 505684 h 1936751"/>
              <a:gd name="T44" fmla="*/ 846494 w 2276475"/>
              <a:gd name="T45" fmla="*/ 574170 h 1936751"/>
              <a:gd name="T46" fmla="*/ 268069 w 2276475"/>
              <a:gd name="T47" fmla="*/ 592752 h 1936751"/>
              <a:gd name="T48" fmla="*/ 238855 w 2276475"/>
              <a:gd name="T49" fmla="*/ 530105 h 1936751"/>
              <a:gd name="T50" fmla="*/ 1467818 w 2276475"/>
              <a:gd name="T51" fmla="*/ 344025 h 1936751"/>
              <a:gd name="T52" fmla="*/ 1566759 w 2276475"/>
              <a:gd name="T53" fmla="*/ 428438 h 1936751"/>
              <a:gd name="T54" fmla="*/ 1578461 w 2276475"/>
              <a:gd name="T55" fmla="*/ 479936 h 1936751"/>
              <a:gd name="T56" fmla="*/ 1197862 w 2276475"/>
              <a:gd name="T57" fmla="*/ 846789 h 1936751"/>
              <a:gd name="T58" fmla="*/ 1138817 w 2276475"/>
              <a:gd name="T59" fmla="*/ 842806 h 1936751"/>
              <a:gd name="T60" fmla="*/ 1093869 w 2276475"/>
              <a:gd name="T61" fmla="*/ 799538 h 1936751"/>
              <a:gd name="T62" fmla="*/ 1075782 w 2276475"/>
              <a:gd name="T63" fmla="*/ 737423 h 1936751"/>
              <a:gd name="T64" fmla="*/ 1456382 w 2276475"/>
              <a:gd name="T65" fmla="*/ 344821 h 1936751"/>
              <a:gd name="T66" fmla="*/ 199469 w 2276475"/>
              <a:gd name="T67" fmla="*/ 367345 h 1936751"/>
              <a:gd name="T68" fmla="*/ 114475 w 2276475"/>
              <a:gd name="T69" fmla="*/ 448541 h 1936751"/>
              <a:gd name="T70" fmla="*/ 103321 w 2276475"/>
              <a:gd name="T71" fmla="*/ 1407238 h 1936751"/>
              <a:gd name="T72" fmla="*/ 171315 w 2276475"/>
              <a:gd name="T73" fmla="*/ 1503559 h 1936751"/>
              <a:gd name="T74" fmla="*/ 1382734 w 2276475"/>
              <a:gd name="T75" fmla="*/ 1530890 h 1936751"/>
              <a:gd name="T76" fmla="*/ 1488975 w 2276475"/>
              <a:gd name="T77" fmla="*/ 1477289 h 1936751"/>
              <a:gd name="T78" fmla="*/ 1531737 w 2276475"/>
              <a:gd name="T79" fmla="*/ 1365845 h 1936751"/>
              <a:gd name="T80" fmla="*/ 1605841 w 2276475"/>
              <a:gd name="T81" fmla="*/ 1539381 h 1936751"/>
              <a:gd name="T82" fmla="*/ 1513146 w 2276475"/>
              <a:gd name="T83" fmla="*/ 1611821 h 1936751"/>
              <a:gd name="T84" fmla="*/ 101461 w 2276475"/>
              <a:gd name="T85" fmla="*/ 1605982 h 1936751"/>
              <a:gd name="T86" fmla="*/ 16468 w 2276475"/>
              <a:gd name="T87" fmla="*/ 1525317 h 1936751"/>
              <a:gd name="T88" fmla="*/ 5312 w 2276475"/>
              <a:gd name="T89" fmla="*/ 391226 h 1936751"/>
              <a:gd name="T90" fmla="*/ 73307 w 2276475"/>
              <a:gd name="T91" fmla="*/ 295170 h 1936751"/>
              <a:gd name="T92" fmla="*/ 1746529 w 2276475"/>
              <a:gd name="T93" fmla="*/ 88926 h 1936751"/>
              <a:gd name="T94" fmla="*/ 1805153 w 2276475"/>
              <a:gd name="T95" fmla="*/ 114614 h 1936751"/>
              <a:gd name="T96" fmla="*/ 1838312 w 2276475"/>
              <a:gd name="T97" fmla="*/ 176846 h 1936751"/>
              <a:gd name="T98" fmla="*/ 1821600 w 2276475"/>
              <a:gd name="T99" fmla="*/ 237490 h 1936751"/>
              <a:gd name="T100" fmla="*/ 1620792 w 2276475"/>
              <a:gd name="T101" fmla="*/ 421806 h 1936751"/>
              <a:gd name="T102" fmla="*/ 1543068 w 2276475"/>
              <a:gd name="T103" fmla="*/ 339447 h 1936751"/>
              <a:gd name="T104" fmla="*/ 1506460 w 2276475"/>
              <a:gd name="T105" fmla="*/ 289925 h 1936751"/>
              <a:gd name="T106" fmla="*/ 1716818 w 2276475"/>
              <a:gd name="T107" fmla="*/ 92634 h 1936751"/>
              <a:gd name="T108" fmla="*/ 1893521 w 2276475"/>
              <a:gd name="T109" fmla="*/ 35131 h 1936751"/>
              <a:gd name="T110" fmla="*/ 1889783 w 2276475"/>
              <a:gd name="T111" fmla="*/ 106078 h 1936751"/>
              <a:gd name="T112" fmla="*/ 1844400 w 2276475"/>
              <a:gd name="T113" fmla="*/ 105545 h 1936751"/>
              <a:gd name="T114" fmla="*/ 1793944 w 2276475"/>
              <a:gd name="T115" fmla="*/ 59669 h 1936751"/>
              <a:gd name="T116" fmla="*/ 1847069 w 2276475"/>
              <a:gd name="T117" fmla="*/ 16194 h 1936751"/>
              <a:gd name="T118" fmla="*/ 1697756 w 2276475"/>
              <a:gd name="T119" fmla="*/ 22017 h 1936751"/>
              <a:gd name="T120" fmla="*/ 1364698 w 2276475"/>
              <a:gd name="T121" fmla="*/ 383050 h 1936751"/>
              <a:gd name="T122" fmla="*/ 1317840 w 2276475"/>
              <a:gd name="T123" fmla="*/ 375887 h 1936751"/>
              <a:gd name="T124" fmla="*/ 1320237 w 2276475"/>
              <a:gd name="T125" fmla="*/ 329200 h 1936751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2276475" h="1936751">
                <a:moveTo>
                  <a:pt x="872202" y="1555750"/>
                </a:moveTo>
                <a:lnTo>
                  <a:pt x="879190" y="1555750"/>
                </a:lnTo>
                <a:lnTo>
                  <a:pt x="1397284" y="1555750"/>
                </a:lnTo>
                <a:lnTo>
                  <a:pt x="1404272" y="1555750"/>
                </a:lnTo>
                <a:lnTo>
                  <a:pt x="1410943" y="1557024"/>
                </a:lnTo>
                <a:lnTo>
                  <a:pt x="1417614" y="1557979"/>
                </a:lnTo>
                <a:lnTo>
                  <a:pt x="1423649" y="1560208"/>
                </a:lnTo>
                <a:lnTo>
                  <a:pt x="1430002" y="1562437"/>
                </a:lnTo>
                <a:lnTo>
                  <a:pt x="1435403" y="1565303"/>
                </a:lnTo>
                <a:lnTo>
                  <a:pt x="1440485" y="1568168"/>
                </a:lnTo>
                <a:lnTo>
                  <a:pt x="1445567" y="1571989"/>
                </a:lnTo>
                <a:lnTo>
                  <a:pt x="1450015" y="1576128"/>
                </a:lnTo>
                <a:lnTo>
                  <a:pt x="1453509" y="1580268"/>
                </a:lnTo>
                <a:lnTo>
                  <a:pt x="1457321" y="1584726"/>
                </a:lnTo>
                <a:lnTo>
                  <a:pt x="1460180" y="1589502"/>
                </a:lnTo>
                <a:lnTo>
                  <a:pt x="1462403" y="1594915"/>
                </a:lnTo>
                <a:lnTo>
                  <a:pt x="1463674" y="1600009"/>
                </a:lnTo>
                <a:lnTo>
                  <a:pt x="1464944" y="1605741"/>
                </a:lnTo>
                <a:lnTo>
                  <a:pt x="1465262" y="1611472"/>
                </a:lnTo>
                <a:lnTo>
                  <a:pt x="1464944" y="1617203"/>
                </a:lnTo>
                <a:lnTo>
                  <a:pt x="1463674" y="1622935"/>
                </a:lnTo>
                <a:lnTo>
                  <a:pt x="1462403" y="1628029"/>
                </a:lnTo>
                <a:lnTo>
                  <a:pt x="1460180" y="1633124"/>
                </a:lnTo>
                <a:lnTo>
                  <a:pt x="1457321" y="1638218"/>
                </a:lnTo>
                <a:lnTo>
                  <a:pt x="1453509" y="1642358"/>
                </a:lnTo>
                <a:lnTo>
                  <a:pt x="1450015" y="1646815"/>
                </a:lnTo>
                <a:lnTo>
                  <a:pt x="1445567" y="1650955"/>
                </a:lnTo>
                <a:lnTo>
                  <a:pt x="1440485" y="1654457"/>
                </a:lnTo>
                <a:lnTo>
                  <a:pt x="1435403" y="1657641"/>
                </a:lnTo>
                <a:lnTo>
                  <a:pt x="1430002" y="1660507"/>
                </a:lnTo>
                <a:lnTo>
                  <a:pt x="1423649" y="1662736"/>
                </a:lnTo>
                <a:lnTo>
                  <a:pt x="1417614" y="1664328"/>
                </a:lnTo>
                <a:lnTo>
                  <a:pt x="1410943" y="1665920"/>
                </a:lnTo>
                <a:lnTo>
                  <a:pt x="1404272" y="1666875"/>
                </a:lnTo>
                <a:lnTo>
                  <a:pt x="1397284" y="1666875"/>
                </a:lnTo>
                <a:lnTo>
                  <a:pt x="879190" y="1666875"/>
                </a:lnTo>
                <a:lnTo>
                  <a:pt x="872202" y="1666875"/>
                </a:lnTo>
                <a:lnTo>
                  <a:pt x="865531" y="1665920"/>
                </a:lnTo>
                <a:lnTo>
                  <a:pt x="858860" y="1664328"/>
                </a:lnTo>
                <a:lnTo>
                  <a:pt x="852507" y="1662736"/>
                </a:lnTo>
                <a:lnTo>
                  <a:pt x="846790" y="1660507"/>
                </a:lnTo>
                <a:lnTo>
                  <a:pt x="841389" y="1657641"/>
                </a:lnTo>
                <a:lnTo>
                  <a:pt x="835989" y="1654139"/>
                </a:lnTo>
                <a:lnTo>
                  <a:pt x="831224" y="1650955"/>
                </a:lnTo>
                <a:lnTo>
                  <a:pt x="826777" y="1646815"/>
                </a:lnTo>
                <a:lnTo>
                  <a:pt x="822648" y="1642358"/>
                </a:lnTo>
                <a:lnTo>
                  <a:pt x="819471" y="1637900"/>
                </a:lnTo>
                <a:lnTo>
                  <a:pt x="816612" y="1633124"/>
                </a:lnTo>
                <a:lnTo>
                  <a:pt x="814389" y="1628029"/>
                </a:lnTo>
                <a:lnTo>
                  <a:pt x="812483" y="1622935"/>
                </a:lnTo>
                <a:lnTo>
                  <a:pt x="811530" y="1617203"/>
                </a:lnTo>
                <a:lnTo>
                  <a:pt x="811212" y="1611472"/>
                </a:lnTo>
                <a:lnTo>
                  <a:pt x="811530" y="1605741"/>
                </a:lnTo>
                <a:lnTo>
                  <a:pt x="812483" y="1600009"/>
                </a:lnTo>
                <a:lnTo>
                  <a:pt x="814389" y="1594915"/>
                </a:lnTo>
                <a:lnTo>
                  <a:pt x="816612" y="1589820"/>
                </a:lnTo>
                <a:lnTo>
                  <a:pt x="819471" y="1584726"/>
                </a:lnTo>
                <a:lnTo>
                  <a:pt x="822648" y="1580268"/>
                </a:lnTo>
                <a:lnTo>
                  <a:pt x="826777" y="1576128"/>
                </a:lnTo>
                <a:lnTo>
                  <a:pt x="831224" y="1571989"/>
                </a:lnTo>
                <a:lnTo>
                  <a:pt x="835989" y="1568168"/>
                </a:lnTo>
                <a:lnTo>
                  <a:pt x="841389" y="1565303"/>
                </a:lnTo>
                <a:lnTo>
                  <a:pt x="846790" y="1562437"/>
                </a:lnTo>
                <a:lnTo>
                  <a:pt x="852507" y="1560208"/>
                </a:lnTo>
                <a:lnTo>
                  <a:pt x="858860" y="1558298"/>
                </a:lnTo>
                <a:lnTo>
                  <a:pt x="865531" y="1557024"/>
                </a:lnTo>
                <a:lnTo>
                  <a:pt x="872202" y="1555750"/>
                </a:lnTo>
                <a:close/>
                <a:moveTo>
                  <a:pt x="984211" y="1325563"/>
                </a:moveTo>
                <a:lnTo>
                  <a:pt x="1292263" y="1325563"/>
                </a:lnTo>
                <a:lnTo>
                  <a:pt x="1297339" y="1325880"/>
                </a:lnTo>
                <a:lnTo>
                  <a:pt x="1302415" y="1326513"/>
                </a:lnTo>
                <a:lnTo>
                  <a:pt x="1307174" y="1327779"/>
                </a:lnTo>
                <a:lnTo>
                  <a:pt x="1311615" y="1329361"/>
                </a:lnTo>
                <a:lnTo>
                  <a:pt x="1315740" y="1331260"/>
                </a:lnTo>
                <a:lnTo>
                  <a:pt x="1319864" y="1333792"/>
                </a:lnTo>
                <a:lnTo>
                  <a:pt x="1323671" y="1336640"/>
                </a:lnTo>
                <a:lnTo>
                  <a:pt x="1327161" y="1340121"/>
                </a:lnTo>
                <a:lnTo>
                  <a:pt x="1330333" y="1343286"/>
                </a:lnTo>
                <a:lnTo>
                  <a:pt x="1332871" y="1347400"/>
                </a:lnTo>
                <a:lnTo>
                  <a:pt x="1335409" y="1351198"/>
                </a:lnTo>
                <a:lnTo>
                  <a:pt x="1337630" y="1355629"/>
                </a:lnTo>
                <a:lnTo>
                  <a:pt x="1339216" y="1360059"/>
                </a:lnTo>
                <a:lnTo>
                  <a:pt x="1340485" y="1364807"/>
                </a:lnTo>
                <a:lnTo>
                  <a:pt x="1341437" y="1369870"/>
                </a:lnTo>
                <a:lnTo>
                  <a:pt x="1341437" y="1374934"/>
                </a:lnTo>
                <a:lnTo>
                  <a:pt x="1341437" y="1379681"/>
                </a:lnTo>
                <a:lnTo>
                  <a:pt x="1340485" y="1384745"/>
                </a:lnTo>
                <a:lnTo>
                  <a:pt x="1339216" y="1389492"/>
                </a:lnTo>
                <a:lnTo>
                  <a:pt x="1337630" y="1393923"/>
                </a:lnTo>
                <a:lnTo>
                  <a:pt x="1335409" y="1398037"/>
                </a:lnTo>
                <a:lnTo>
                  <a:pt x="1332871" y="1402151"/>
                </a:lnTo>
                <a:lnTo>
                  <a:pt x="1330016" y="1405632"/>
                </a:lnTo>
                <a:lnTo>
                  <a:pt x="1327161" y="1409430"/>
                </a:lnTo>
                <a:lnTo>
                  <a:pt x="1323671" y="1412595"/>
                </a:lnTo>
                <a:lnTo>
                  <a:pt x="1319864" y="1415443"/>
                </a:lnTo>
                <a:lnTo>
                  <a:pt x="1315740" y="1417659"/>
                </a:lnTo>
                <a:lnTo>
                  <a:pt x="1311615" y="1419874"/>
                </a:lnTo>
                <a:lnTo>
                  <a:pt x="1306857" y="1421773"/>
                </a:lnTo>
                <a:lnTo>
                  <a:pt x="1302415" y="1422722"/>
                </a:lnTo>
                <a:lnTo>
                  <a:pt x="1297339" y="1423672"/>
                </a:lnTo>
                <a:lnTo>
                  <a:pt x="1292263" y="1423988"/>
                </a:lnTo>
                <a:lnTo>
                  <a:pt x="984211" y="1423988"/>
                </a:lnTo>
                <a:lnTo>
                  <a:pt x="979453" y="1423672"/>
                </a:lnTo>
                <a:lnTo>
                  <a:pt x="974377" y="1422722"/>
                </a:lnTo>
                <a:lnTo>
                  <a:pt x="969618" y="1421773"/>
                </a:lnTo>
                <a:lnTo>
                  <a:pt x="965176" y="1419874"/>
                </a:lnTo>
                <a:lnTo>
                  <a:pt x="960735" y="1417659"/>
                </a:lnTo>
                <a:lnTo>
                  <a:pt x="956928" y="1415443"/>
                </a:lnTo>
                <a:lnTo>
                  <a:pt x="952803" y="1412595"/>
                </a:lnTo>
                <a:lnTo>
                  <a:pt x="949631" y="1409430"/>
                </a:lnTo>
                <a:lnTo>
                  <a:pt x="946141" y="1405632"/>
                </a:lnTo>
                <a:lnTo>
                  <a:pt x="943286" y="1402151"/>
                </a:lnTo>
                <a:lnTo>
                  <a:pt x="941065" y="1398037"/>
                </a:lnTo>
                <a:lnTo>
                  <a:pt x="938844" y="1393923"/>
                </a:lnTo>
                <a:lnTo>
                  <a:pt x="937258" y="1389492"/>
                </a:lnTo>
                <a:lnTo>
                  <a:pt x="935989" y="1384745"/>
                </a:lnTo>
                <a:lnTo>
                  <a:pt x="935355" y="1379681"/>
                </a:lnTo>
                <a:lnTo>
                  <a:pt x="935037" y="1374934"/>
                </a:lnTo>
                <a:lnTo>
                  <a:pt x="935355" y="1369870"/>
                </a:lnTo>
                <a:lnTo>
                  <a:pt x="935989" y="1364807"/>
                </a:lnTo>
                <a:lnTo>
                  <a:pt x="937258" y="1360059"/>
                </a:lnTo>
                <a:lnTo>
                  <a:pt x="938844" y="1355629"/>
                </a:lnTo>
                <a:lnTo>
                  <a:pt x="940748" y="1351198"/>
                </a:lnTo>
                <a:lnTo>
                  <a:pt x="943286" y="1347400"/>
                </a:lnTo>
                <a:lnTo>
                  <a:pt x="946141" y="1343286"/>
                </a:lnTo>
                <a:lnTo>
                  <a:pt x="949631" y="1340121"/>
                </a:lnTo>
                <a:lnTo>
                  <a:pt x="952803" y="1336640"/>
                </a:lnTo>
                <a:lnTo>
                  <a:pt x="956928" y="1333792"/>
                </a:lnTo>
                <a:lnTo>
                  <a:pt x="960735" y="1331260"/>
                </a:lnTo>
                <a:lnTo>
                  <a:pt x="965176" y="1329361"/>
                </a:lnTo>
                <a:lnTo>
                  <a:pt x="969618" y="1327779"/>
                </a:lnTo>
                <a:lnTo>
                  <a:pt x="974377" y="1326513"/>
                </a:lnTo>
                <a:lnTo>
                  <a:pt x="979453" y="1325880"/>
                </a:lnTo>
                <a:lnTo>
                  <a:pt x="984211" y="1325563"/>
                </a:lnTo>
                <a:close/>
                <a:moveTo>
                  <a:pt x="369286" y="1074738"/>
                </a:moveTo>
                <a:lnTo>
                  <a:pt x="887697" y="1074738"/>
                </a:lnTo>
                <a:lnTo>
                  <a:pt x="894368" y="1075056"/>
                </a:lnTo>
                <a:lnTo>
                  <a:pt x="901356" y="1076008"/>
                </a:lnTo>
                <a:lnTo>
                  <a:pt x="908027" y="1077278"/>
                </a:lnTo>
                <a:lnTo>
                  <a:pt x="914063" y="1079183"/>
                </a:lnTo>
                <a:lnTo>
                  <a:pt x="920098" y="1081406"/>
                </a:lnTo>
                <a:lnTo>
                  <a:pt x="925816" y="1084263"/>
                </a:lnTo>
                <a:lnTo>
                  <a:pt x="930898" y="1087438"/>
                </a:lnTo>
                <a:lnTo>
                  <a:pt x="935663" y="1090931"/>
                </a:lnTo>
                <a:lnTo>
                  <a:pt x="940110" y="1094741"/>
                </a:lnTo>
                <a:lnTo>
                  <a:pt x="944240" y="1099186"/>
                </a:lnTo>
                <a:lnTo>
                  <a:pt x="947416" y="1103948"/>
                </a:lnTo>
                <a:lnTo>
                  <a:pt x="950275" y="1108711"/>
                </a:lnTo>
                <a:lnTo>
                  <a:pt x="952499" y="1113791"/>
                </a:lnTo>
                <a:lnTo>
                  <a:pt x="954405" y="1118871"/>
                </a:lnTo>
                <a:lnTo>
                  <a:pt x="955358" y="1124903"/>
                </a:lnTo>
                <a:lnTo>
                  <a:pt x="955675" y="1130301"/>
                </a:lnTo>
                <a:lnTo>
                  <a:pt x="955358" y="1136016"/>
                </a:lnTo>
                <a:lnTo>
                  <a:pt x="954405" y="1141413"/>
                </a:lnTo>
                <a:lnTo>
                  <a:pt x="952499" y="1147128"/>
                </a:lnTo>
                <a:lnTo>
                  <a:pt x="950275" y="1152208"/>
                </a:lnTo>
                <a:lnTo>
                  <a:pt x="947416" y="1156971"/>
                </a:lnTo>
                <a:lnTo>
                  <a:pt x="944240" y="1161098"/>
                </a:lnTo>
                <a:lnTo>
                  <a:pt x="940110" y="1165543"/>
                </a:lnTo>
                <a:lnTo>
                  <a:pt x="935663" y="1169671"/>
                </a:lnTo>
                <a:lnTo>
                  <a:pt x="930898" y="1173163"/>
                </a:lnTo>
                <a:lnTo>
                  <a:pt x="925816" y="1176656"/>
                </a:lnTo>
                <a:lnTo>
                  <a:pt x="920098" y="1179196"/>
                </a:lnTo>
                <a:lnTo>
                  <a:pt x="914063" y="1181736"/>
                </a:lnTo>
                <a:lnTo>
                  <a:pt x="908027" y="1183323"/>
                </a:lnTo>
                <a:lnTo>
                  <a:pt x="901356" y="1184593"/>
                </a:lnTo>
                <a:lnTo>
                  <a:pt x="894368" y="1185546"/>
                </a:lnTo>
                <a:lnTo>
                  <a:pt x="887697" y="1185863"/>
                </a:lnTo>
                <a:lnTo>
                  <a:pt x="369286" y="1185863"/>
                </a:lnTo>
                <a:lnTo>
                  <a:pt x="362615" y="1185546"/>
                </a:lnTo>
                <a:lnTo>
                  <a:pt x="355944" y="1184593"/>
                </a:lnTo>
                <a:lnTo>
                  <a:pt x="349273" y="1183323"/>
                </a:lnTo>
                <a:lnTo>
                  <a:pt x="343238" y="1181736"/>
                </a:lnTo>
                <a:lnTo>
                  <a:pt x="337203" y="1179196"/>
                </a:lnTo>
                <a:lnTo>
                  <a:pt x="331485" y="1176656"/>
                </a:lnTo>
                <a:lnTo>
                  <a:pt x="326402" y="1173163"/>
                </a:lnTo>
                <a:lnTo>
                  <a:pt x="321637" y="1169671"/>
                </a:lnTo>
                <a:lnTo>
                  <a:pt x="317190" y="1165543"/>
                </a:lnTo>
                <a:lnTo>
                  <a:pt x="313378" y="1161098"/>
                </a:lnTo>
                <a:lnTo>
                  <a:pt x="309884" y="1156971"/>
                </a:lnTo>
                <a:lnTo>
                  <a:pt x="307025" y="1152208"/>
                </a:lnTo>
                <a:lnTo>
                  <a:pt x="304802" y="1147128"/>
                </a:lnTo>
                <a:lnTo>
                  <a:pt x="302896" y="1141413"/>
                </a:lnTo>
                <a:lnTo>
                  <a:pt x="301943" y="1136016"/>
                </a:lnTo>
                <a:lnTo>
                  <a:pt x="301625" y="1130301"/>
                </a:lnTo>
                <a:lnTo>
                  <a:pt x="301943" y="1124903"/>
                </a:lnTo>
                <a:lnTo>
                  <a:pt x="302896" y="1119188"/>
                </a:lnTo>
                <a:lnTo>
                  <a:pt x="304802" y="1113791"/>
                </a:lnTo>
                <a:lnTo>
                  <a:pt x="307025" y="1108711"/>
                </a:lnTo>
                <a:lnTo>
                  <a:pt x="309884" y="1103948"/>
                </a:lnTo>
                <a:lnTo>
                  <a:pt x="313378" y="1099186"/>
                </a:lnTo>
                <a:lnTo>
                  <a:pt x="317190" y="1094741"/>
                </a:lnTo>
                <a:lnTo>
                  <a:pt x="321637" y="1091248"/>
                </a:lnTo>
                <a:lnTo>
                  <a:pt x="326402" y="1087438"/>
                </a:lnTo>
                <a:lnTo>
                  <a:pt x="331485" y="1084263"/>
                </a:lnTo>
                <a:lnTo>
                  <a:pt x="337203" y="1081406"/>
                </a:lnTo>
                <a:lnTo>
                  <a:pt x="343238" y="1079183"/>
                </a:lnTo>
                <a:lnTo>
                  <a:pt x="349273" y="1077278"/>
                </a:lnTo>
                <a:lnTo>
                  <a:pt x="355944" y="1076008"/>
                </a:lnTo>
                <a:lnTo>
                  <a:pt x="362615" y="1075056"/>
                </a:lnTo>
                <a:lnTo>
                  <a:pt x="369286" y="1074738"/>
                </a:lnTo>
                <a:close/>
                <a:moveTo>
                  <a:pt x="1261435" y="965200"/>
                </a:moveTo>
                <a:lnTo>
                  <a:pt x="1264624" y="965200"/>
                </a:lnTo>
                <a:lnTo>
                  <a:pt x="1267814" y="965200"/>
                </a:lnTo>
                <a:lnTo>
                  <a:pt x="1271322" y="965838"/>
                </a:lnTo>
                <a:lnTo>
                  <a:pt x="1275149" y="967114"/>
                </a:lnTo>
                <a:lnTo>
                  <a:pt x="1278977" y="968390"/>
                </a:lnTo>
                <a:lnTo>
                  <a:pt x="1282804" y="969984"/>
                </a:lnTo>
                <a:lnTo>
                  <a:pt x="1290777" y="973811"/>
                </a:lnTo>
                <a:lnTo>
                  <a:pt x="1298113" y="978277"/>
                </a:lnTo>
                <a:lnTo>
                  <a:pt x="1304491" y="982742"/>
                </a:lnTo>
                <a:lnTo>
                  <a:pt x="1308637" y="986250"/>
                </a:lnTo>
                <a:lnTo>
                  <a:pt x="1312784" y="990715"/>
                </a:lnTo>
                <a:lnTo>
                  <a:pt x="1317249" y="997094"/>
                </a:lnTo>
                <a:lnTo>
                  <a:pt x="1321395" y="1004429"/>
                </a:lnTo>
                <a:lnTo>
                  <a:pt x="1325222" y="1012403"/>
                </a:lnTo>
                <a:lnTo>
                  <a:pt x="1326817" y="1016549"/>
                </a:lnTo>
                <a:lnTo>
                  <a:pt x="1328092" y="1020057"/>
                </a:lnTo>
                <a:lnTo>
                  <a:pt x="1329368" y="1024203"/>
                </a:lnTo>
                <a:lnTo>
                  <a:pt x="1330006" y="1027711"/>
                </a:lnTo>
                <a:lnTo>
                  <a:pt x="1330325" y="1030901"/>
                </a:lnTo>
                <a:lnTo>
                  <a:pt x="1330006" y="1034090"/>
                </a:lnTo>
                <a:lnTo>
                  <a:pt x="1329368" y="1036004"/>
                </a:lnTo>
                <a:lnTo>
                  <a:pt x="1327774" y="1038236"/>
                </a:lnTo>
                <a:lnTo>
                  <a:pt x="1228904" y="1099472"/>
                </a:lnTo>
                <a:lnTo>
                  <a:pt x="1226990" y="1101066"/>
                </a:lnTo>
                <a:lnTo>
                  <a:pt x="1225396" y="1102342"/>
                </a:lnTo>
                <a:lnTo>
                  <a:pt x="1223163" y="1103618"/>
                </a:lnTo>
                <a:lnTo>
                  <a:pt x="1220930" y="1104575"/>
                </a:lnTo>
                <a:lnTo>
                  <a:pt x="1219017" y="1105213"/>
                </a:lnTo>
                <a:lnTo>
                  <a:pt x="1216784" y="1105850"/>
                </a:lnTo>
                <a:lnTo>
                  <a:pt x="1212000" y="1106488"/>
                </a:lnTo>
                <a:lnTo>
                  <a:pt x="1207854" y="1105850"/>
                </a:lnTo>
                <a:lnTo>
                  <a:pt x="1205622" y="1105213"/>
                </a:lnTo>
                <a:lnTo>
                  <a:pt x="1203389" y="1104575"/>
                </a:lnTo>
                <a:lnTo>
                  <a:pt x="1201475" y="1103618"/>
                </a:lnTo>
                <a:lnTo>
                  <a:pt x="1199243" y="1102342"/>
                </a:lnTo>
                <a:lnTo>
                  <a:pt x="1197329" y="1101066"/>
                </a:lnTo>
                <a:lnTo>
                  <a:pt x="1195735" y="1099472"/>
                </a:lnTo>
                <a:lnTo>
                  <a:pt x="1194140" y="1097558"/>
                </a:lnTo>
                <a:lnTo>
                  <a:pt x="1192864" y="1095963"/>
                </a:lnTo>
                <a:lnTo>
                  <a:pt x="1191588" y="1093731"/>
                </a:lnTo>
                <a:lnTo>
                  <a:pt x="1190632" y="1091817"/>
                </a:lnTo>
                <a:lnTo>
                  <a:pt x="1189356" y="1087352"/>
                </a:lnTo>
                <a:lnTo>
                  <a:pt x="1189037" y="1082887"/>
                </a:lnTo>
                <a:lnTo>
                  <a:pt x="1189356" y="1078741"/>
                </a:lnTo>
                <a:lnTo>
                  <a:pt x="1190632" y="1074276"/>
                </a:lnTo>
                <a:lnTo>
                  <a:pt x="1191588" y="1072043"/>
                </a:lnTo>
                <a:lnTo>
                  <a:pt x="1192864" y="1070130"/>
                </a:lnTo>
                <a:lnTo>
                  <a:pt x="1194140" y="1068535"/>
                </a:lnTo>
                <a:lnTo>
                  <a:pt x="1195735" y="1066621"/>
                </a:lnTo>
                <a:lnTo>
                  <a:pt x="1257289" y="967433"/>
                </a:lnTo>
                <a:lnTo>
                  <a:pt x="1258884" y="965838"/>
                </a:lnTo>
                <a:lnTo>
                  <a:pt x="1261435" y="965200"/>
                </a:lnTo>
                <a:close/>
                <a:moveTo>
                  <a:pt x="346041" y="844550"/>
                </a:moveTo>
                <a:lnTo>
                  <a:pt x="350799" y="844550"/>
                </a:lnTo>
                <a:lnTo>
                  <a:pt x="658851" y="844550"/>
                </a:lnTo>
                <a:lnTo>
                  <a:pt x="663927" y="844550"/>
                </a:lnTo>
                <a:lnTo>
                  <a:pt x="669003" y="845185"/>
                </a:lnTo>
                <a:lnTo>
                  <a:pt x="673762" y="846773"/>
                </a:lnTo>
                <a:lnTo>
                  <a:pt x="678204" y="848043"/>
                </a:lnTo>
                <a:lnTo>
                  <a:pt x="682645" y="850265"/>
                </a:lnTo>
                <a:lnTo>
                  <a:pt x="686452" y="852805"/>
                </a:lnTo>
                <a:lnTo>
                  <a:pt x="690259" y="855345"/>
                </a:lnTo>
                <a:lnTo>
                  <a:pt x="693749" y="858838"/>
                </a:lnTo>
                <a:lnTo>
                  <a:pt x="697239" y="862330"/>
                </a:lnTo>
                <a:lnTo>
                  <a:pt x="699777" y="865823"/>
                </a:lnTo>
                <a:lnTo>
                  <a:pt x="702315" y="869950"/>
                </a:lnTo>
                <a:lnTo>
                  <a:pt x="704218" y="874395"/>
                </a:lnTo>
                <a:lnTo>
                  <a:pt x="705804" y="879158"/>
                </a:lnTo>
                <a:lnTo>
                  <a:pt x="707391" y="883920"/>
                </a:lnTo>
                <a:lnTo>
                  <a:pt x="708025" y="888683"/>
                </a:lnTo>
                <a:lnTo>
                  <a:pt x="708025" y="893763"/>
                </a:lnTo>
                <a:lnTo>
                  <a:pt x="708025" y="898843"/>
                </a:lnTo>
                <a:lnTo>
                  <a:pt x="707391" y="903605"/>
                </a:lnTo>
                <a:lnTo>
                  <a:pt x="705804" y="908368"/>
                </a:lnTo>
                <a:lnTo>
                  <a:pt x="704218" y="912495"/>
                </a:lnTo>
                <a:lnTo>
                  <a:pt x="702315" y="916940"/>
                </a:lnTo>
                <a:lnTo>
                  <a:pt x="699777" y="921068"/>
                </a:lnTo>
                <a:lnTo>
                  <a:pt x="697239" y="924878"/>
                </a:lnTo>
                <a:lnTo>
                  <a:pt x="693749" y="928370"/>
                </a:lnTo>
                <a:lnTo>
                  <a:pt x="690259" y="931545"/>
                </a:lnTo>
                <a:lnTo>
                  <a:pt x="686452" y="934403"/>
                </a:lnTo>
                <a:lnTo>
                  <a:pt x="682645" y="936943"/>
                </a:lnTo>
                <a:lnTo>
                  <a:pt x="678204" y="938848"/>
                </a:lnTo>
                <a:lnTo>
                  <a:pt x="673762" y="940753"/>
                </a:lnTo>
                <a:lnTo>
                  <a:pt x="669003" y="941705"/>
                </a:lnTo>
                <a:lnTo>
                  <a:pt x="663927" y="942658"/>
                </a:lnTo>
                <a:lnTo>
                  <a:pt x="658851" y="942975"/>
                </a:lnTo>
                <a:lnTo>
                  <a:pt x="350799" y="942975"/>
                </a:lnTo>
                <a:lnTo>
                  <a:pt x="346041" y="942658"/>
                </a:lnTo>
                <a:lnTo>
                  <a:pt x="340965" y="941705"/>
                </a:lnTo>
                <a:lnTo>
                  <a:pt x="336206" y="940753"/>
                </a:lnTo>
                <a:lnTo>
                  <a:pt x="331764" y="938848"/>
                </a:lnTo>
                <a:lnTo>
                  <a:pt x="327323" y="936943"/>
                </a:lnTo>
                <a:lnTo>
                  <a:pt x="323516" y="934403"/>
                </a:lnTo>
                <a:lnTo>
                  <a:pt x="319391" y="931545"/>
                </a:lnTo>
                <a:lnTo>
                  <a:pt x="316219" y="928370"/>
                </a:lnTo>
                <a:lnTo>
                  <a:pt x="312729" y="924878"/>
                </a:lnTo>
                <a:lnTo>
                  <a:pt x="309874" y="921068"/>
                </a:lnTo>
                <a:lnTo>
                  <a:pt x="307653" y="916940"/>
                </a:lnTo>
                <a:lnTo>
                  <a:pt x="305432" y="912495"/>
                </a:lnTo>
                <a:lnTo>
                  <a:pt x="303846" y="908368"/>
                </a:lnTo>
                <a:lnTo>
                  <a:pt x="302577" y="903605"/>
                </a:lnTo>
                <a:lnTo>
                  <a:pt x="301943" y="898843"/>
                </a:lnTo>
                <a:lnTo>
                  <a:pt x="301625" y="893763"/>
                </a:lnTo>
                <a:lnTo>
                  <a:pt x="301943" y="888683"/>
                </a:lnTo>
                <a:lnTo>
                  <a:pt x="302577" y="883920"/>
                </a:lnTo>
                <a:lnTo>
                  <a:pt x="303846" y="879158"/>
                </a:lnTo>
                <a:lnTo>
                  <a:pt x="305432" y="874395"/>
                </a:lnTo>
                <a:lnTo>
                  <a:pt x="307336" y="869950"/>
                </a:lnTo>
                <a:lnTo>
                  <a:pt x="309874" y="865823"/>
                </a:lnTo>
                <a:lnTo>
                  <a:pt x="312729" y="862330"/>
                </a:lnTo>
                <a:lnTo>
                  <a:pt x="316219" y="858838"/>
                </a:lnTo>
                <a:lnTo>
                  <a:pt x="319391" y="855345"/>
                </a:lnTo>
                <a:lnTo>
                  <a:pt x="323516" y="852805"/>
                </a:lnTo>
                <a:lnTo>
                  <a:pt x="327323" y="850265"/>
                </a:lnTo>
                <a:lnTo>
                  <a:pt x="331764" y="848043"/>
                </a:lnTo>
                <a:lnTo>
                  <a:pt x="336206" y="846773"/>
                </a:lnTo>
                <a:lnTo>
                  <a:pt x="340965" y="845185"/>
                </a:lnTo>
                <a:lnTo>
                  <a:pt x="346041" y="844550"/>
                </a:lnTo>
                <a:close/>
                <a:moveTo>
                  <a:pt x="344144" y="590550"/>
                </a:moveTo>
                <a:lnTo>
                  <a:pt x="960782" y="590550"/>
                </a:lnTo>
                <a:lnTo>
                  <a:pt x="966812" y="591185"/>
                </a:lnTo>
                <a:lnTo>
                  <a:pt x="973159" y="592138"/>
                </a:lnTo>
                <a:lnTo>
                  <a:pt x="978871" y="593725"/>
                </a:lnTo>
                <a:lnTo>
                  <a:pt x="984584" y="595630"/>
                </a:lnTo>
                <a:lnTo>
                  <a:pt x="990296" y="598488"/>
                </a:lnTo>
                <a:lnTo>
                  <a:pt x="995374" y="601345"/>
                </a:lnTo>
                <a:lnTo>
                  <a:pt x="1000135" y="604838"/>
                </a:lnTo>
                <a:lnTo>
                  <a:pt x="1004260" y="608965"/>
                </a:lnTo>
                <a:lnTo>
                  <a:pt x="1008386" y="613410"/>
                </a:lnTo>
                <a:lnTo>
                  <a:pt x="1011560" y="617855"/>
                </a:lnTo>
                <a:lnTo>
                  <a:pt x="1015051" y="623253"/>
                </a:lnTo>
                <a:lnTo>
                  <a:pt x="1017590" y="628650"/>
                </a:lnTo>
                <a:lnTo>
                  <a:pt x="1019811" y="634048"/>
                </a:lnTo>
                <a:lnTo>
                  <a:pt x="1021081" y="639763"/>
                </a:lnTo>
                <a:lnTo>
                  <a:pt x="1021715" y="646113"/>
                </a:lnTo>
                <a:lnTo>
                  <a:pt x="1022350" y="652145"/>
                </a:lnTo>
                <a:lnTo>
                  <a:pt x="1021715" y="658813"/>
                </a:lnTo>
                <a:lnTo>
                  <a:pt x="1021081" y="664528"/>
                </a:lnTo>
                <a:lnTo>
                  <a:pt x="1019811" y="670878"/>
                </a:lnTo>
                <a:lnTo>
                  <a:pt x="1017590" y="676275"/>
                </a:lnTo>
                <a:lnTo>
                  <a:pt x="1015051" y="681673"/>
                </a:lnTo>
                <a:lnTo>
                  <a:pt x="1011560" y="686753"/>
                </a:lnTo>
                <a:lnTo>
                  <a:pt x="1008386" y="691515"/>
                </a:lnTo>
                <a:lnTo>
                  <a:pt x="1004260" y="695960"/>
                </a:lnTo>
                <a:lnTo>
                  <a:pt x="1000135" y="700088"/>
                </a:lnTo>
                <a:lnTo>
                  <a:pt x="995374" y="703580"/>
                </a:lnTo>
                <a:lnTo>
                  <a:pt x="990296" y="706438"/>
                </a:lnTo>
                <a:lnTo>
                  <a:pt x="984584" y="708978"/>
                </a:lnTo>
                <a:lnTo>
                  <a:pt x="978871" y="711200"/>
                </a:lnTo>
                <a:lnTo>
                  <a:pt x="973159" y="712788"/>
                </a:lnTo>
                <a:lnTo>
                  <a:pt x="966812" y="713740"/>
                </a:lnTo>
                <a:lnTo>
                  <a:pt x="960782" y="714375"/>
                </a:lnTo>
                <a:lnTo>
                  <a:pt x="344144" y="714375"/>
                </a:lnTo>
                <a:lnTo>
                  <a:pt x="338114" y="713740"/>
                </a:lnTo>
                <a:lnTo>
                  <a:pt x="331767" y="712788"/>
                </a:lnTo>
                <a:lnTo>
                  <a:pt x="326054" y="711200"/>
                </a:lnTo>
                <a:lnTo>
                  <a:pt x="320342" y="708978"/>
                </a:lnTo>
                <a:lnTo>
                  <a:pt x="314946" y="706438"/>
                </a:lnTo>
                <a:lnTo>
                  <a:pt x="309869" y="703580"/>
                </a:lnTo>
                <a:lnTo>
                  <a:pt x="305108" y="700088"/>
                </a:lnTo>
                <a:lnTo>
                  <a:pt x="300982" y="695960"/>
                </a:lnTo>
                <a:lnTo>
                  <a:pt x="296857" y="691515"/>
                </a:lnTo>
                <a:lnTo>
                  <a:pt x="293366" y="686753"/>
                </a:lnTo>
                <a:lnTo>
                  <a:pt x="290192" y="681673"/>
                </a:lnTo>
                <a:lnTo>
                  <a:pt x="287653" y="676275"/>
                </a:lnTo>
                <a:lnTo>
                  <a:pt x="285432" y="670878"/>
                </a:lnTo>
                <a:lnTo>
                  <a:pt x="284162" y="664528"/>
                </a:lnTo>
                <a:lnTo>
                  <a:pt x="282893" y="658813"/>
                </a:lnTo>
                <a:lnTo>
                  <a:pt x="282575" y="652145"/>
                </a:lnTo>
                <a:lnTo>
                  <a:pt x="282893" y="646113"/>
                </a:lnTo>
                <a:lnTo>
                  <a:pt x="284162" y="639763"/>
                </a:lnTo>
                <a:lnTo>
                  <a:pt x="285432" y="634048"/>
                </a:lnTo>
                <a:lnTo>
                  <a:pt x="287653" y="628650"/>
                </a:lnTo>
                <a:lnTo>
                  <a:pt x="290192" y="623253"/>
                </a:lnTo>
                <a:lnTo>
                  <a:pt x="293366" y="617855"/>
                </a:lnTo>
                <a:lnTo>
                  <a:pt x="296857" y="613410"/>
                </a:lnTo>
                <a:lnTo>
                  <a:pt x="300982" y="608965"/>
                </a:lnTo>
                <a:lnTo>
                  <a:pt x="305108" y="604838"/>
                </a:lnTo>
                <a:lnTo>
                  <a:pt x="309869" y="601345"/>
                </a:lnTo>
                <a:lnTo>
                  <a:pt x="314946" y="598488"/>
                </a:lnTo>
                <a:lnTo>
                  <a:pt x="320342" y="595630"/>
                </a:lnTo>
                <a:lnTo>
                  <a:pt x="326054" y="593725"/>
                </a:lnTo>
                <a:lnTo>
                  <a:pt x="331767" y="592138"/>
                </a:lnTo>
                <a:lnTo>
                  <a:pt x="338114" y="591185"/>
                </a:lnTo>
                <a:lnTo>
                  <a:pt x="344144" y="590550"/>
                </a:lnTo>
                <a:close/>
                <a:moveTo>
                  <a:pt x="1750865" y="411163"/>
                </a:moveTo>
                <a:lnTo>
                  <a:pt x="1754043" y="411481"/>
                </a:lnTo>
                <a:lnTo>
                  <a:pt x="1757540" y="411798"/>
                </a:lnTo>
                <a:lnTo>
                  <a:pt x="1760718" y="413068"/>
                </a:lnTo>
                <a:lnTo>
                  <a:pt x="1764214" y="414021"/>
                </a:lnTo>
                <a:lnTo>
                  <a:pt x="1767710" y="414973"/>
                </a:lnTo>
                <a:lnTo>
                  <a:pt x="1770889" y="416878"/>
                </a:lnTo>
                <a:lnTo>
                  <a:pt x="1777563" y="421006"/>
                </a:lnTo>
                <a:lnTo>
                  <a:pt x="1784555" y="425768"/>
                </a:lnTo>
                <a:lnTo>
                  <a:pt x="1790912" y="431166"/>
                </a:lnTo>
                <a:lnTo>
                  <a:pt x="1797904" y="437198"/>
                </a:lnTo>
                <a:lnTo>
                  <a:pt x="1812207" y="451486"/>
                </a:lnTo>
                <a:lnTo>
                  <a:pt x="1827145" y="466408"/>
                </a:lnTo>
                <a:lnTo>
                  <a:pt x="1836680" y="476251"/>
                </a:lnTo>
                <a:lnTo>
                  <a:pt x="1851935" y="491173"/>
                </a:lnTo>
                <a:lnTo>
                  <a:pt x="1865920" y="505461"/>
                </a:lnTo>
                <a:lnTo>
                  <a:pt x="1872277" y="512446"/>
                </a:lnTo>
                <a:lnTo>
                  <a:pt x="1877680" y="519431"/>
                </a:lnTo>
                <a:lnTo>
                  <a:pt x="1882447" y="525781"/>
                </a:lnTo>
                <a:lnTo>
                  <a:pt x="1886579" y="532766"/>
                </a:lnTo>
                <a:lnTo>
                  <a:pt x="1888486" y="536258"/>
                </a:lnTo>
                <a:lnTo>
                  <a:pt x="1889439" y="539433"/>
                </a:lnTo>
                <a:lnTo>
                  <a:pt x="1891029" y="542608"/>
                </a:lnTo>
                <a:lnTo>
                  <a:pt x="1891664" y="546101"/>
                </a:lnTo>
                <a:lnTo>
                  <a:pt x="1891982" y="549593"/>
                </a:lnTo>
                <a:lnTo>
                  <a:pt x="1892300" y="552768"/>
                </a:lnTo>
                <a:lnTo>
                  <a:pt x="1892300" y="556261"/>
                </a:lnTo>
                <a:lnTo>
                  <a:pt x="1891664" y="559753"/>
                </a:lnTo>
                <a:lnTo>
                  <a:pt x="1891029" y="562928"/>
                </a:lnTo>
                <a:lnTo>
                  <a:pt x="1889757" y="566738"/>
                </a:lnTo>
                <a:lnTo>
                  <a:pt x="1888486" y="570231"/>
                </a:lnTo>
                <a:lnTo>
                  <a:pt x="1886261" y="574041"/>
                </a:lnTo>
                <a:lnTo>
                  <a:pt x="1884036" y="577533"/>
                </a:lnTo>
                <a:lnTo>
                  <a:pt x="1881176" y="581343"/>
                </a:lnTo>
                <a:lnTo>
                  <a:pt x="1877680" y="585153"/>
                </a:lnTo>
                <a:lnTo>
                  <a:pt x="1874184" y="588963"/>
                </a:lnTo>
                <a:lnTo>
                  <a:pt x="1476895" y="985838"/>
                </a:lnTo>
                <a:lnTo>
                  <a:pt x="1472763" y="989966"/>
                </a:lnTo>
                <a:lnTo>
                  <a:pt x="1468313" y="993458"/>
                </a:lnTo>
                <a:lnTo>
                  <a:pt x="1464182" y="996633"/>
                </a:lnTo>
                <a:lnTo>
                  <a:pt x="1459732" y="999808"/>
                </a:lnTo>
                <a:lnTo>
                  <a:pt x="1455282" y="1002348"/>
                </a:lnTo>
                <a:lnTo>
                  <a:pt x="1450515" y="1004888"/>
                </a:lnTo>
                <a:lnTo>
                  <a:pt x="1446065" y="1007111"/>
                </a:lnTo>
                <a:lnTo>
                  <a:pt x="1440980" y="1009016"/>
                </a:lnTo>
                <a:lnTo>
                  <a:pt x="1436212" y="1010921"/>
                </a:lnTo>
                <a:lnTo>
                  <a:pt x="1431445" y="1012826"/>
                </a:lnTo>
                <a:lnTo>
                  <a:pt x="1426360" y="1013778"/>
                </a:lnTo>
                <a:lnTo>
                  <a:pt x="1421274" y="1015366"/>
                </a:lnTo>
                <a:lnTo>
                  <a:pt x="1416507" y="1016001"/>
                </a:lnTo>
                <a:lnTo>
                  <a:pt x="1411422" y="1016953"/>
                </a:lnTo>
                <a:lnTo>
                  <a:pt x="1406336" y="1017271"/>
                </a:lnTo>
                <a:lnTo>
                  <a:pt x="1401569" y="1017588"/>
                </a:lnTo>
                <a:lnTo>
                  <a:pt x="1396484" y="1017588"/>
                </a:lnTo>
                <a:lnTo>
                  <a:pt x="1391716" y="1017271"/>
                </a:lnTo>
                <a:lnTo>
                  <a:pt x="1386949" y="1016953"/>
                </a:lnTo>
                <a:lnTo>
                  <a:pt x="1382499" y="1015683"/>
                </a:lnTo>
                <a:lnTo>
                  <a:pt x="1377731" y="1015048"/>
                </a:lnTo>
                <a:lnTo>
                  <a:pt x="1373282" y="1013461"/>
                </a:lnTo>
                <a:lnTo>
                  <a:pt x="1368832" y="1012191"/>
                </a:lnTo>
                <a:lnTo>
                  <a:pt x="1364700" y="1010286"/>
                </a:lnTo>
                <a:lnTo>
                  <a:pt x="1360886" y="1008063"/>
                </a:lnTo>
                <a:lnTo>
                  <a:pt x="1357072" y="1005523"/>
                </a:lnTo>
                <a:lnTo>
                  <a:pt x="1353576" y="1002983"/>
                </a:lnTo>
                <a:lnTo>
                  <a:pt x="1350080" y="1000126"/>
                </a:lnTo>
                <a:lnTo>
                  <a:pt x="1347220" y="996633"/>
                </a:lnTo>
                <a:lnTo>
                  <a:pt x="1344359" y="993458"/>
                </a:lnTo>
                <a:lnTo>
                  <a:pt x="1341817" y="989331"/>
                </a:lnTo>
                <a:lnTo>
                  <a:pt x="1339274" y="985521"/>
                </a:lnTo>
                <a:lnTo>
                  <a:pt x="1337367" y="981076"/>
                </a:lnTo>
                <a:lnTo>
                  <a:pt x="1335778" y="976313"/>
                </a:lnTo>
                <a:lnTo>
                  <a:pt x="1326561" y="967106"/>
                </a:lnTo>
                <a:lnTo>
                  <a:pt x="1322111" y="965518"/>
                </a:lnTo>
                <a:lnTo>
                  <a:pt x="1317979" y="963296"/>
                </a:lnTo>
                <a:lnTo>
                  <a:pt x="1314165" y="961073"/>
                </a:lnTo>
                <a:lnTo>
                  <a:pt x="1310351" y="958851"/>
                </a:lnTo>
                <a:lnTo>
                  <a:pt x="1307173" y="956311"/>
                </a:lnTo>
                <a:lnTo>
                  <a:pt x="1303995" y="953453"/>
                </a:lnTo>
                <a:lnTo>
                  <a:pt x="1301134" y="950913"/>
                </a:lnTo>
                <a:lnTo>
                  <a:pt x="1298274" y="948056"/>
                </a:lnTo>
                <a:lnTo>
                  <a:pt x="1295731" y="944563"/>
                </a:lnTo>
                <a:lnTo>
                  <a:pt x="1293824" y="941706"/>
                </a:lnTo>
                <a:lnTo>
                  <a:pt x="1291599" y="938531"/>
                </a:lnTo>
                <a:lnTo>
                  <a:pt x="1289692" y="935038"/>
                </a:lnTo>
                <a:lnTo>
                  <a:pt x="1288103" y="931546"/>
                </a:lnTo>
                <a:lnTo>
                  <a:pt x="1286832" y="928371"/>
                </a:lnTo>
                <a:lnTo>
                  <a:pt x="1284607" y="921068"/>
                </a:lnTo>
                <a:lnTo>
                  <a:pt x="1283336" y="913448"/>
                </a:lnTo>
                <a:lnTo>
                  <a:pt x="1282700" y="905511"/>
                </a:lnTo>
                <a:lnTo>
                  <a:pt x="1283018" y="897573"/>
                </a:lnTo>
                <a:lnTo>
                  <a:pt x="1283971" y="889953"/>
                </a:lnTo>
                <a:lnTo>
                  <a:pt x="1285560" y="882016"/>
                </a:lnTo>
                <a:lnTo>
                  <a:pt x="1287785" y="874078"/>
                </a:lnTo>
                <a:lnTo>
                  <a:pt x="1290646" y="866141"/>
                </a:lnTo>
                <a:lnTo>
                  <a:pt x="1294142" y="858521"/>
                </a:lnTo>
                <a:lnTo>
                  <a:pt x="1298909" y="849948"/>
                </a:lnTo>
                <a:lnTo>
                  <a:pt x="1304313" y="841376"/>
                </a:lnTo>
                <a:lnTo>
                  <a:pt x="1310351" y="833756"/>
                </a:lnTo>
                <a:lnTo>
                  <a:pt x="1317026" y="826136"/>
                </a:lnTo>
                <a:lnTo>
                  <a:pt x="1714315" y="429261"/>
                </a:lnTo>
                <a:lnTo>
                  <a:pt x="1718446" y="425768"/>
                </a:lnTo>
                <a:lnTo>
                  <a:pt x="1721943" y="422276"/>
                </a:lnTo>
                <a:lnTo>
                  <a:pt x="1726074" y="419736"/>
                </a:lnTo>
                <a:lnTo>
                  <a:pt x="1729571" y="417196"/>
                </a:lnTo>
                <a:lnTo>
                  <a:pt x="1733384" y="415608"/>
                </a:lnTo>
                <a:lnTo>
                  <a:pt x="1736881" y="414021"/>
                </a:lnTo>
                <a:lnTo>
                  <a:pt x="1740377" y="412433"/>
                </a:lnTo>
                <a:lnTo>
                  <a:pt x="1743873" y="411798"/>
                </a:lnTo>
                <a:lnTo>
                  <a:pt x="1747051" y="411481"/>
                </a:lnTo>
                <a:lnTo>
                  <a:pt x="1750865" y="411163"/>
                </a:lnTo>
                <a:close/>
                <a:moveTo>
                  <a:pt x="198373" y="319088"/>
                </a:moveTo>
                <a:lnTo>
                  <a:pt x="1557783" y="319088"/>
                </a:lnTo>
                <a:lnTo>
                  <a:pt x="1453042" y="423822"/>
                </a:lnTo>
                <a:lnTo>
                  <a:pt x="315492" y="423822"/>
                </a:lnTo>
                <a:lnTo>
                  <a:pt x="305336" y="424140"/>
                </a:lnTo>
                <a:lnTo>
                  <a:pt x="295179" y="424774"/>
                </a:lnTo>
                <a:lnTo>
                  <a:pt x="285340" y="426361"/>
                </a:lnTo>
                <a:lnTo>
                  <a:pt x="275500" y="427631"/>
                </a:lnTo>
                <a:lnTo>
                  <a:pt x="265979" y="429852"/>
                </a:lnTo>
                <a:lnTo>
                  <a:pt x="256457" y="433026"/>
                </a:lnTo>
                <a:lnTo>
                  <a:pt x="247570" y="435882"/>
                </a:lnTo>
                <a:lnTo>
                  <a:pt x="238365" y="439374"/>
                </a:lnTo>
                <a:lnTo>
                  <a:pt x="229478" y="443499"/>
                </a:lnTo>
                <a:lnTo>
                  <a:pt x="221226" y="447943"/>
                </a:lnTo>
                <a:lnTo>
                  <a:pt x="212973" y="452703"/>
                </a:lnTo>
                <a:lnTo>
                  <a:pt x="204721" y="457781"/>
                </a:lnTo>
                <a:lnTo>
                  <a:pt x="196786" y="463494"/>
                </a:lnTo>
                <a:lnTo>
                  <a:pt x="189486" y="469207"/>
                </a:lnTo>
                <a:lnTo>
                  <a:pt x="182186" y="475554"/>
                </a:lnTo>
                <a:lnTo>
                  <a:pt x="175203" y="481902"/>
                </a:lnTo>
                <a:lnTo>
                  <a:pt x="168855" y="488884"/>
                </a:lnTo>
                <a:lnTo>
                  <a:pt x="162507" y="496184"/>
                </a:lnTo>
                <a:lnTo>
                  <a:pt x="156794" y="503483"/>
                </a:lnTo>
                <a:lnTo>
                  <a:pt x="151398" y="511100"/>
                </a:lnTo>
                <a:lnTo>
                  <a:pt x="145685" y="519670"/>
                </a:lnTo>
                <a:lnTo>
                  <a:pt x="140924" y="527604"/>
                </a:lnTo>
                <a:lnTo>
                  <a:pt x="136798" y="536490"/>
                </a:lnTo>
                <a:lnTo>
                  <a:pt x="132672" y="545060"/>
                </a:lnTo>
                <a:lnTo>
                  <a:pt x="129498" y="554263"/>
                </a:lnTo>
                <a:lnTo>
                  <a:pt x="126007" y="563150"/>
                </a:lnTo>
                <a:lnTo>
                  <a:pt x="123468" y="572671"/>
                </a:lnTo>
                <a:lnTo>
                  <a:pt x="121246" y="582193"/>
                </a:lnTo>
                <a:lnTo>
                  <a:pt x="119659" y="592031"/>
                </a:lnTo>
                <a:lnTo>
                  <a:pt x="118072" y="601870"/>
                </a:lnTo>
                <a:lnTo>
                  <a:pt x="117437" y="612026"/>
                </a:lnTo>
                <a:lnTo>
                  <a:pt x="117437" y="622182"/>
                </a:lnTo>
                <a:lnTo>
                  <a:pt x="117437" y="1633658"/>
                </a:lnTo>
                <a:lnTo>
                  <a:pt x="117437" y="1643814"/>
                </a:lnTo>
                <a:lnTo>
                  <a:pt x="118072" y="1653970"/>
                </a:lnTo>
                <a:lnTo>
                  <a:pt x="119659" y="1663808"/>
                </a:lnTo>
                <a:lnTo>
                  <a:pt x="121246" y="1673647"/>
                </a:lnTo>
                <a:lnTo>
                  <a:pt x="123468" y="1683168"/>
                </a:lnTo>
                <a:lnTo>
                  <a:pt x="126007" y="1692689"/>
                </a:lnTo>
                <a:lnTo>
                  <a:pt x="129498" y="1701576"/>
                </a:lnTo>
                <a:lnTo>
                  <a:pt x="132672" y="1710780"/>
                </a:lnTo>
                <a:lnTo>
                  <a:pt x="136798" y="1719666"/>
                </a:lnTo>
                <a:lnTo>
                  <a:pt x="140924" y="1728235"/>
                </a:lnTo>
                <a:lnTo>
                  <a:pt x="145685" y="1736170"/>
                </a:lnTo>
                <a:lnTo>
                  <a:pt x="151398" y="1744739"/>
                </a:lnTo>
                <a:lnTo>
                  <a:pt x="156794" y="1752356"/>
                </a:lnTo>
                <a:lnTo>
                  <a:pt x="162507" y="1759656"/>
                </a:lnTo>
                <a:lnTo>
                  <a:pt x="168855" y="1766955"/>
                </a:lnTo>
                <a:lnTo>
                  <a:pt x="175203" y="1773938"/>
                </a:lnTo>
                <a:lnTo>
                  <a:pt x="182186" y="1780285"/>
                </a:lnTo>
                <a:lnTo>
                  <a:pt x="189486" y="1786633"/>
                </a:lnTo>
                <a:lnTo>
                  <a:pt x="196786" y="1792345"/>
                </a:lnTo>
                <a:lnTo>
                  <a:pt x="204721" y="1798375"/>
                </a:lnTo>
                <a:lnTo>
                  <a:pt x="212973" y="1803453"/>
                </a:lnTo>
                <a:lnTo>
                  <a:pt x="221226" y="1808214"/>
                </a:lnTo>
                <a:lnTo>
                  <a:pt x="229478" y="1812340"/>
                </a:lnTo>
                <a:lnTo>
                  <a:pt x="238365" y="1816466"/>
                </a:lnTo>
                <a:lnTo>
                  <a:pt x="247570" y="1819640"/>
                </a:lnTo>
                <a:lnTo>
                  <a:pt x="256457" y="1823131"/>
                </a:lnTo>
                <a:lnTo>
                  <a:pt x="265979" y="1825670"/>
                </a:lnTo>
                <a:lnTo>
                  <a:pt x="275500" y="1827891"/>
                </a:lnTo>
                <a:lnTo>
                  <a:pt x="285340" y="1829478"/>
                </a:lnTo>
                <a:lnTo>
                  <a:pt x="295179" y="1831065"/>
                </a:lnTo>
                <a:lnTo>
                  <a:pt x="305336" y="1831700"/>
                </a:lnTo>
                <a:lnTo>
                  <a:pt x="315492" y="1831700"/>
                </a:lnTo>
                <a:lnTo>
                  <a:pt x="1632371" y="1831700"/>
                </a:lnTo>
                <a:lnTo>
                  <a:pt x="1642527" y="1831700"/>
                </a:lnTo>
                <a:lnTo>
                  <a:pt x="1652367" y="1831065"/>
                </a:lnTo>
                <a:lnTo>
                  <a:pt x="1662523" y="1829478"/>
                </a:lnTo>
                <a:lnTo>
                  <a:pt x="1672045" y="1827891"/>
                </a:lnTo>
                <a:lnTo>
                  <a:pt x="1681885" y="1825670"/>
                </a:lnTo>
                <a:lnTo>
                  <a:pt x="1691089" y="1823131"/>
                </a:lnTo>
                <a:lnTo>
                  <a:pt x="1700611" y="1819640"/>
                </a:lnTo>
                <a:lnTo>
                  <a:pt x="1709181" y="1816466"/>
                </a:lnTo>
                <a:lnTo>
                  <a:pt x="1718385" y="1812340"/>
                </a:lnTo>
                <a:lnTo>
                  <a:pt x="1726637" y="1808214"/>
                </a:lnTo>
                <a:lnTo>
                  <a:pt x="1735207" y="1803453"/>
                </a:lnTo>
                <a:lnTo>
                  <a:pt x="1743142" y="1798375"/>
                </a:lnTo>
                <a:lnTo>
                  <a:pt x="1750760" y="1792345"/>
                </a:lnTo>
                <a:lnTo>
                  <a:pt x="1758377" y="1786633"/>
                </a:lnTo>
                <a:lnTo>
                  <a:pt x="1765677" y="1780285"/>
                </a:lnTo>
                <a:lnTo>
                  <a:pt x="1772660" y="1773938"/>
                </a:lnTo>
                <a:lnTo>
                  <a:pt x="1779325" y="1766955"/>
                </a:lnTo>
                <a:lnTo>
                  <a:pt x="1785356" y="1759973"/>
                </a:lnTo>
                <a:lnTo>
                  <a:pt x="1791069" y="1752356"/>
                </a:lnTo>
                <a:lnTo>
                  <a:pt x="1796782" y="1744739"/>
                </a:lnTo>
                <a:lnTo>
                  <a:pt x="1801861" y="1736805"/>
                </a:lnTo>
                <a:lnTo>
                  <a:pt x="1806621" y="1728235"/>
                </a:lnTo>
                <a:lnTo>
                  <a:pt x="1810748" y="1719666"/>
                </a:lnTo>
                <a:lnTo>
                  <a:pt x="1814874" y="1710780"/>
                </a:lnTo>
                <a:lnTo>
                  <a:pt x="1818683" y="1702211"/>
                </a:lnTo>
                <a:lnTo>
                  <a:pt x="1821857" y="1692689"/>
                </a:lnTo>
                <a:lnTo>
                  <a:pt x="1824396" y="1683168"/>
                </a:lnTo>
                <a:lnTo>
                  <a:pt x="1826617" y="1673647"/>
                </a:lnTo>
                <a:lnTo>
                  <a:pt x="1828522" y="1663808"/>
                </a:lnTo>
                <a:lnTo>
                  <a:pt x="1829474" y="1653970"/>
                </a:lnTo>
                <a:lnTo>
                  <a:pt x="1830109" y="1643814"/>
                </a:lnTo>
                <a:lnTo>
                  <a:pt x="1830426" y="1633658"/>
                </a:lnTo>
                <a:lnTo>
                  <a:pt x="1830426" y="1113162"/>
                </a:lnTo>
                <a:lnTo>
                  <a:pt x="1830426" y="773570"/>
                </a:lnTo>
                <a:lnTo>
                  <a:pt x="1947863" y="656458"/>
                </a:lnTo>
                <a:lnTo>
                  <a:pt x="1947863" y="1738391"/>
                </a:lnTo>
                <a:lnTo>
                  <a:pt x="1947546" y="1748865"/>
                </a:lnTo>
                <a:lnTo>
                  <a:pt x="1946911" y="1758704"/>
                </a:lnTo>
                <a:lnTo>
                  <a:pt x="1945324" y="1768860"/>
                </a:lnTo>
                <a:lnTo>
                  <a:pt x="1943419" y="1778063"/>
                </a:lnTo>
                <a:lnTo>
                  <a:pt x="1941198" y="1787902"/>
                </a:lnTo>
                <a:lnTo>
                  <a:pt x="1938659" y="1797423"/>
                </a:lnTo>
                <a:lnTo>
                  <a:pt x="1935802" y="1806627"/>
                </a:lnTo>
                <a:lnTo>
                  <a:pt x="1932311" y="1815831"/>
                </a:lnTo>
                <a:lnTo>
                  <a:pt x="1928184" y="1824400"/>
                </a:lnTo>
                <a:lnTo>
                  <a:pt x="1923741" y="1832969"/>
                </a:lnTo>
                <a:lnTo>
                  <a:pt x="1918980" y="1841221"/>
                </a:lnTo>
                <a:lnTo>
                  <a:pt x="1913902" y="1849156"/>
                </a:lnTo>
                <a:lnTo>
                  <a:pt x="1908188" y="1856773"/>
                </a:lnTo>
                <a:lnTo>
                  <a:pt x="1902475" y="1864707"/>
                </a:lnTo>
                <a:lnTo>
                  <a:pt x="1896127" y="1871689"/>
                </a:lnTo>
                <a:lnTo>
                  <a:pt x="1889462" y="1878671"/>
                </a:lnTo>
                <a:lnTo>
                  <a:pt x="1882797" y="1885336"/>
                </a:lnTo>
                <a:lnTo>
                  <a:pt x="1875497" y="1891366"/>
                </a:lnTo>
                <a:lnTo>
                  <a:pt x="1868197" y="1897397"/>
                </a:lnTo>
                <a:lnTo>
                  <a:pt x="1860579" y="1902792"/>
                </a:lnTo>
                <a:lnTo>
                  <a:pt x="1852327" y="1907870"/>
                </a:lnTo>
                <a:lnTo>
                  <a:pt x="1844074" y="1912631"/>
                </a:lnTo>
                <a:lnTo>
                  <a:pt x="1835187" y="1917074"/>
                </a:lnTo>
                <a:lnTo>
                  <a:pt x="1826617" y="1920882"/>
                </a:lnTo>
                <a:lnTo>
                  <a:pt x="1817413" y="1924691"/>
                </a:lnTo>
                <a:lnTo>
                  <a:pt x="1808209" y="1927865"/>
                </a:lnTo>
                <a:lnTo>
                  <a:pt x="1799004" y="1930404"/>
                </a:lnTo>
                <a:lnTo>
                  <a:pt x="1789482" y="1932625"/>
                </a:lnTo>
                <a:lnTo>
                  <a:pt x="1779643" y="1934530"/>
                </a:lnTo>
                <a:lnTo>
                  <a:pt x="1769803" y="1935482"/>
                </a:lnTo>
                <a:lnTo>
                  <a:pt x="1759647" y="1936434"/>
                </a:lnTo>
                <a:lnTo>
                  <a:pt x="1749173" y="1936751"/>
                </a:lnTo>
                <a:lnTo>
                  <a:pt x="198373" y="1936751"/>
                </a:lnTo>
                <a:lnTo>
                  <a:pt x="188216" y="1936434"/>
                </a:lnTo>
                <a:lnTo>
                  <a:pt x="178377" y="1935482"/>
                </a:lnTo>
                <a:lnTo>
                  <a:pt x="168538" y="1934530"/>
                </a:lnTo>
                <a:lnTo>
                  <a:pt x="158699" y="1932625"/>
                </a:lnTo>
                <a:lnTo>
                  <a:pt x="148859" y="1930404"/>
                </a:lnTo>
                <a:lnTo>
                  <a:pt x="139655" y="1927865"/>
                </a:lnTo>
                <a:lnTo>
                  <a:pt x="130133" y="1924691"/>
                </a:lnTo>
                <a:lnTo>
                  <a:pt x="121246" y="1920882"/>
                </a:lnTo>
                <a:lnTo>
                  <a:pt x="112359" y="1917074"/>
                </a:lnTo>
                <a:lnTo>
                  <a:pt x="103789" y="1912631"/>
                </a:lnTo>
                <a:lnTo>
                  <a:pt x="95537" y="1907870"/>
                </a:lnTo>
                <a:lnTo>
                  <a:pt x="87602" y="1902792"/>
                </a:lnTo>
                <a:lnTo>
                  <a:pt x="79984" y="1897397"/>
                </a:lnTo>
                <a:lnTo>
                  <a:pt x="72049" y="1891366"/>
                </a:lnTo>
                <a:lnTo>
                  <a:pt x="65067" y="1885336"/>
                </a:lnTo>
                <a:lnTo>
                  <a:pt x="58084" y="1878671"/>
                </a:lnTo>
                <a:lnTo>
                  <a:pt x="51418" y="1871689"/>
                </a:lnTo>
                <a:lnTo>
                  <a:pt x="45388" y="1864707"/>
                </a:lnTo>
                <a:lnTo>
                  <a:pt x="39357" y="1856773"/>
                </a:lnTo>
                <a:lnTo>
                  <a:pt x="33962" y="1849156"/>
                </a:lnTo>
                <a:lnTo>
                  <a:pt x="28883" y="1841221"/>
                </a:lnTo>
                <a:lnTo>
                  <a:pt x="24122" y="1832969"/>
                </a:lnTo>
                <a:lnTo>
                  <a:pt x="19679" y="1824400"/>
                </a:lnTo>
                <a:lnTo>
                  <a:pt x="15870" y="1815831"/>
                </a:lnTo>
                <a:lnTo>
                  <a:pt x="12061" y="1806627"/>
                </a:lnTo>
                <a:lnTo>
                  <a:pt x="8887" y="1797423"/>
                </a:lnTo>
                <a:lnTo>
                  <a:pt x="6348" y="1787902"/>
                </a:lnTo>
                <a:lnTo>
                  <a:pt x="4126" y="1778063"/>
                </a:lnTo>
                <a:lnTo>
                  <a:pt x="2222" y="1768860"/>
                </a:lnTo>
                <a:lnTo>
                  <a:pt x="1270" y="1758704"/>
                </a:lnTo>
                <a:lnTo>
                  <a:pt x="318" y="1748865"/>
                </a:lnTo>
                <a:lnTo>
                  <a:pt x="0" y="1738391"/>
                </a:lnTo>
                <a:lnTo>
                  <a:pt x="0" y="517448"/>
                </a:lnTo>
                <a:lnTo>
                  <a:pt x="318" y="507292"/>
                </a:lnTo>
                <a:lnTo>
                  <a:pt x="1270" y="497453"/>
                </a:lnTo>
                <a:lnTo>
                  <a:pt x="2222" y="487297"/>
                </a:lnTo>
                <a:lnTo>
                  <a:pt x="4126" y="477776"/>
                </a:lnTo>
                <a:lnTo>
                  <a:pt x="6348" y="467937"/>
                </a:lnTo>
                <a:lnTo>
                  <a:pt x="8887" y="458416"/>
                </a:lnTo>
                <a:lnTo>
                  <a:pt x="12061" y="449212"/>
                </a:lnTo>
                <a:lnTo>
                  <a:pt x="15870" y="440008"/>
                </a:lnTo>
                <a:lnTo>
                  <a:pt x="19679" y="431439"/>
                </a:lnTo>
                <a:lnTo>
                  <a:pt x="24122" y="423187"/>
                </a:lnTo>
                <a:lnTo>
                  <a:pt x="28883" y="414618"/>
                </a:lnTo>
                <a:lnTo>
                  <a:pt x="33962" y="406684"/>
                </a:lnTo>
                <a:lnTo>
                  <a:pt x="39357" y="399067"/>
                </a:lnTo>
                <a:lnTo>
                  <a:pt x="45388" y="391450"/>
                </a:lnTo>
                <a:lnTo>
                  <a:pt x="51418" y="384150"/>
                </a:lnTo>
                <a:lnTo>
                  <a:pt x="58084" y="377168"/>
                </a:lnTo>
                <a:lnTo>
                  <a:pt x="65067" y="370503"/>
                </a:lnTo>
                <a:lnTo>
                  <a:pt x="72049" y="364473"/>
                </a:lnTo>
                <a:lnTo>
                  <a:pt x="79984" y="358443"/>
                </a:lnTo>
                <a:lnTo>
                  <a:pt x="87602" y="353047"/>
                </a:lnTo>
                <a:lnTo>
                  <a:pt x="95537" y="347969"/>
                </a:lnTo>
                <a:lnTo>
                  <a:pt x="103789" y="343209"/>
                </a:lnTo>
                <a:lnTo>
                  <a:pt x="112359" y="338766"/>
                </a:lnTo>
                <a:lnTo>
                  <a:pt x="121246" y="334957"/>
                </a:lnTo>
                <a:lnTo>
                  <a:pt x="130133" y="331149"/>
                </a:lnTo>
                <a:lnTo>
                  <a:pt x="139655" y="328292"/>
                </a:lnTo>
                <a:lnTo>
                  <a:pt x="148859" y="325436"/>
                </a:lnTo>
                <a:lnTo>
                  <a:pt x="158699" y="323214"/>
                </a:lnTo>
                <a:lnTo>
                  <a:pt x="168538" y="321310"/>
                </a:lnTo>
                <a:lnTo>
                  <a:pt x="178377" y="320358"/>
                </a:lnTo>
                <a:lnTo>
                  <a:pt x="188216" y="319723"/>
                </a:lnTo>
                <a:lnTo>
                  <a:pt x="198373" y="319088"/>
                </a:lnTo>
                <a:close/>
                <a:moveTo>
                  <a:pt x="2076641" y="106363"/>
                </a:moveTo>
                <a:lnTo>
                  <a:pt x="2082030" y="106363"/>
                </a:lnTo>
                <a:lnTo>
                  <a:pt x="2087102" y="106363"/>
                </a:lnTo>
                <a:lnTo>
                  <a:pt x="2092174" y="106679"/>
                </a:lnTo>
                <a:lnTo>
                  <a:pt x="2097246" y="107313"/>
                </a:lnTo>
                <a:lnTo>
                  <a:pt x="2102318" y="108263"/>
                </a:lnTo>
                <a:lnTo>
                  <a:pt x="2107390" y="109213"/>
                </a:lnTo>
                <a:lnTo>
                  <a:pt x="2112145" y="110797"/>
                </a:lnTo>
                <a:lnTo>
                  <a:pt x="2117217" y="112064"/>
                </a:lnTo>
                <a:lnTo>
                  <a:pt x="2121972" y="113965"/>
                </a:lnTo>
                <a:lnTo>
                  <a:pt x="2126727" y="116182"/>
                </a:lnTo>
                <a:lnTo>
                  <a:pt x="2131482" y="118399"/>
                </a:lnTo>
                <a:lnTo>
                  <a:pt x="2136237" y="120933"/>
                </a:lnTo>
                <a:lnTo>
                  <a:pt x="2140358" y="123784"/>
                </a:lnTo>
                <a:lnTo>
                  <a:pt x="2144796" y="126634"/>
                </a:lnTo>
                <a:lnTo>
                  <a:pt x="2148916" y="130119"/>
                </a:lnTo>
                <a:lnTo>
                  <a:pt x="2153354" y="133603"/>
                </a:lnTo>
                <a:lnTo>
                  <a:pt x="2157158" y="137087"/>
                </a:lnTo>
                <a:lnTo>
                  <a:pt x="2166351" y="146589"/>
                </a:lnTo>
                <a:lnTo>
                  <a:pt x="2169838" y="150707"/>
                </a:lnTo>
                <a:lnTo>
                  <a:pt x="2173642" y="154825"/>
                </a:lnTo>
                <a:lnTo>
                  <a:pt x="2176812" y="158626"/>
                </a:lnTo>
                <a:lnTo>
                  <a:pt x="2179665" y="163060"/>
                </a:lnTo>
                <a:lnTo>
                  <a:pt x="2182835" y="167811"/>
                </a:lnTo>
                <a:lnTo>
                  <a:pt x="2185371" y="172246"/>
                </a:lnTo>
                <a:lnTo>
                  <a:pt x="2187273" y="176997"/>
                </a:lnTo>
                <a:lnTo>
                  <a:pt x="2189492" y="181748"/>
                </a:lnTo>
                <a:lnTo>
                  <a:pt x="2191394" y="186183"/>
                </a:lnTo>
                <a:lnTo>
                  <a:pt x="2192979" y="191567"/>
                </a:lnTo>
                <a:lnTo>
                  <a:pt x="2194247" y="196002"/>
                </a:lnTo>
                <a:lnTo>
                  <a:pt x="2195515" y="201387"/>
                </a:lnTo>
                <a:lnTo>
                  <a:pt x="2196149" y="206454"/>
                </a:lnTo>
                <a:lnTo>
                  <a:pt x="2196783" y="211522"/>
                </a:lnTo>
                <a:lnTo>
                  <a:pt x="2197100" y="216590"/>
                </a:lnTo>
                <a:lnTo>
                  <a:pt x="2197100" y="221658"/>
                </a:lnTo>
                <a:lnTo>
                  <a:pt x="2197100" y="226726"/>
                </a:lnTo>
                <a:lnTo>
                  <a:pt x="2196783" y="231794"/>
                </a:lnTo>
                <a:lnTo>
                  <a:pt x="2196149" y="236862"/>
                </a:lnTo>
                <a:lnTo>
                  <a:pt x="2195515" y="241613"/>
                </a:lnTo>
                <a:lnTo>
                  <a:pt x="2194247" y="246681"/>
                </a:lnTo>
                <a:lnTo>
                  <a:pt x="2192979" y="251749"/>
                </a:lnTo>
                <a:lnTo>
                  <a:pt x="2191394" y="256500"/>
                </a:lnTo>
                <a:lnTo>
                  <a:pt x="2189492" y="261251"/>
                </a:lnTo>
                <a:lnTo>
                  <a:pt x="2187273" y="266319"/>
                </a:lnTo>
                <a:lnTo>
                  <a:pt x="2185371" y="270754"/>
                </a:lnTo>
                <a:lnTo>
                  <a:pt x="2182835" y="275505"/>
                </a:lnTo>
                <a:lnTo>
                  <a:pt x="2179665" y="279623"/>
                </a:lnTo>
                <a:lnTo>
                  <a:pt x="2176812" y="284057"/>
                </a:lnTo>
                <a:lnTo>
                  <a:pt x="2173642" y="288492"/>
                </a:lnTo>
                <a:lnTo>
                  <a:pt x="2169838" y="292609"/>
                </a:lnTo>
                <a:lnTo>
                  <a:pt x="2166351" y="296410"/>
                </a:lnTo>
                <a:lnTo>
                  <a:pt x="1970764" y="491843"/>
                </a:lnTo>
                <a:lnTo>
                  <a:pt x="1967277" y="495010"/>
                </a:lnTo>
                <a:lnTo>
                  <a:pt x="1963473" y="498178"/>
                </a:lnTo>
                <a:lnTo>
                  <a:pt x="1959986" y="500712"/>
                </a:lnTo>
                <a:lnTo>
                  <a:pt x="1956816" y="502612"/>
                </a:lnTo>
                <a:lnTo>
                  <a:pt x="1953329" y="504513"/>
                </a:lnTo>
                <a:lnTo>
                  <a:pt x="1950476" y="505463"/>
                </a:lnTo>
                <a:lnTo>
                  <a:pt x="1947623" y="505780"/>
                </a:lnTo>
                <a:lnTo>
                  <a:pt x="1944771" y="506413"/>
                </a:lnTo>
                <a:lnTo>
                  <a:pt x="1941918" y="505780"/>
                </a:lnTo>
                <a:lnTo>
                  <a:pt x="1939382" y="505463"/>
                </a:lnTo>
                <a:lnTo>
                  <a:pt x="1936846" y="504513"/>
                </a:lnTo>
                <a:lnTo>
                  <a:pt x="1933993" y="502929"/>
                </a:lnTo>
                <a:lnTo>
                  <a:pt x="1931457" y="501662"/>
                </a:lnTo>
                <a:lnTo>
                  <a:pt x="1928921" y="499445"/>
                </a:lnTo>
                <a:lnTo>
                  <a:pt x="1924166" y="494694"/>
                </a:lnTo>
                <a:lnTo>
                  <a:pt x="1919094" y="489309"/>
                </a:lnTo>
                <a:lnTo>
                  <a:pt x="1914022" y="482657"/>
                </a:lnTo>
                <a:lnTo>
                  <a:pt x="1903561" y="467770"/>
                </a:lnTo>
                <a:lnTo>
                  <a:pt x="1897855" y="459852"/>
                </a:lnTo>
                <a:lnTo>
                  <a:pt x="1891515" y="451616"/>
                </a:lnTo>
                <a:lnTo>
                  <a:pt x="1884541" y="443698"/>
                </a:lnTo>
                <a:lnTo>
                  <a:pt x="1877250" y="435779"/>
                </a:lnTo>
                <a:lnTo>
                  <a:pt x="1868057" y="426277"/>
                </a:lnTo>
                <a:lnTo>
                  <a:pt x="1859815" y="418991"/>
                </a:lnTo>
                <a:lnTo>
                  <a:pt x="1851890" y="412023"/>
                </a:lnTo>
                <a:lnTo>
                  <a:pt x="1843966" y="406005"/>
                </a:lnTo>
                <a:lnTo>
                  <a:pt x="1836041" y="399987"/>
                </a:lnTo>
                <a:lnTo>
                  <a:pt x="1820825" y="389217"/>
                </a:lnTo>
                <a:lnTo>
                  <a:pt x="1814485" y="384466"/>
                </a:lnTo>
                <a:lnTo>
                  <a:pt x="1808462" y="379398"/>
                </a:lnTo>
                <a:lnTo>
                  <a:pt x="1804024" y="374647"/>
                </a:lnTo>
                <a:lnTo>
                  <a:pt x="1802122" y="372113"/>
                </a:lnTo>
                <a:lnTo>
                  <a:pt x="1800220" y="369579"/>
                </a:lnTo>
                <a:lnTo>
                  <a:pt x="1798635" y="367045"/>
                </a:lnTo>
                <a:lnTo>
                  <a:pt x="1798001" y="364511"/>
                </a:lnTo>
                <a:lnTo>
                  <a:pt x="1797367" y="361660"/>
                </a:lnTo>
                <a:lnTo>
                  <a:pt x="1797050" y="359126"/>
                </a:lnTo>
                <a:lnTo>
                  <a:pt x="1797367" y="355959"/>
                </a:lnTo>
                <a:lnTo>
                  <a:pt x="1797684" y="353108"/>
                </a:lnTo>
                <a:lnTo>
                  <a:pt x="1798635" y="349941"/>
                </a:lnTo>
                <a:lnTo>
                  <a:pt x="1800220" y="346773"/>
                </a:lnTo>
                <a:lnTo>
                  <a:pt x="1802439" y="343289"/>
                </a:lnTo>
                <a:lnTo>
                  <a:pt x="1804975" y="340122"/>
                </a:lnTo>
                <a:lnTo>
                  <a:pt x="1807828" y="336637"/>
                </a:lnTo>
                <a:lnTo>
                  <a:pt x="1811632" y="332520"/>
                </a:lnTo>
                <a:lnTo>
                  <a:pt x="2006902" y="137087"/>
                </a:lnTo>
                <a:lnTo>
                  <a:pt x="2011023" y="133603"/>
                </a:lnTo>
                <a:lnTo>
                  <a:pt x="2014827" y="130119"/>
                </a:lnTo>
                <a:lnTo>
                  <a:pt x="2019265" y="126634"/>
                </a:lnTo>
                <a:lnTo>
                  <a:pt x="2023703" y="123784"/>
                </a:lnTo>
                <a:lnTo>
                  <a:pt x="2028141" y="120933"/>
                </a:lnTo>
                <a:lnTo>
                  <a:pt x="2032896" y="118399"/>
                </a:lnTo>
                <a:lnTo>
                  <a:pt x="2037017" y="116182"/>
                </a:lnTo>
                <a:lnTo>
                  <a:pt x="2041772" y="113965"/>
                </a:lnTo>
                <a:lnTo>
                  <a:pt x="2046843" y="112064"/>
                </a:lnTo>
                <a:lnTo>
                  <a:pt x="2051598" y="110797"/>
                </a:lnTo>
                <a:lnTo>
                  <a:pt x="2056670" y="109213"/>
                </a:lnTo>
                <a:lnTo>
                  <a:pt x="2061425" y="108263"/>
                </a:lnTo>
                <a:lnTo>
                  <a:pt x="2066497" y="107313"/>
                </a:lnTo>
                <a:lnTo>
                  <a:pt x="2071569" y="106679"/>
                </a:lnTo>
                <a:lnTo>
                  <a:pt x="2076641" y="106363"/>
                </a:lnTo>
                <a:close/>
                <a:moveTo>
                  <a:pt x="2213628" y="19050"/>
                </a:moveTo>
                <a:lnTo>
                  <a:pt x="2219371" y="19369"/>
                </a:lnTo>
                <a:lnTo>
                  <a:pt x="2225751" y="20007"/>
                </a:lnTo>
                <a:lnTo>
                  <a:pt x="2231493" y="21602"/>
                </a:lnTo>
                <a:lnTo>
                  <a:pt x="2237236" y="23516"/>
                </a:lnTo>
                <a:lnTo>
                  <a:pt x="2242978" y="26387"/>
                </a:lnTo>
                <a:lnTo>
                  <a:pt x="2248401" y="29258"/>
                </a:lnTo>
                <a:lnTo>
                  <a:pt x="2253506" y="33087"/>
                </a:lnTo>
                <a:lnTo>
                  <a:pt x="2258291" y="37234"/>
                </a:lnTo>
                <a:lnTo>
                  <a:pt x="2262757" y="42019"/>
                </a:lnTo>
                <a:lnTo>
                  <a:pt x="2266266" y="47123"/>
                </a:lnTo>
                <a:lnTo>
                  <a:pt x="2269457" y="52547"/>
                </a:lnTo>
                <a:lnTo>
                  <a:pt x="2272009" y="58608"/>
                </a:lnTo>
                <a:lnTo>
                  <a:pt x="2273923" y="64350"/>
                </a:lnTo>
                <a:lnTo>
                  <a:pt x="2275518" y="70412"/>
                </a:lnTo>
                <a:lnTo>
                  <a:pt x="2276475" y="76154"/>
                </a:lnTo>
                <a:lnTo>
                  <a:pt x="2276475" y="82216"/>
                </a:lnTo>
                <a:lnTo>
                  <a:pt x="2276475" y="88277"/>
                </a:lnTo>
                <a:lnTo>
                  <a:pt x="2275518" y="94338"/>
                </a:lnTo>
                <a:lnTo>
                  <a:pt x="2273923" y="100400"/>
                </a:lnTo>
                <a:lnTo>
                  <a:pt x="2272009" y="106142"/>
                </a:lnTo>
                <a:lnTo>
                  <a:pt x="2269457" y="111565"/>
                </a:lnTo>
                <a:lnTo>
                  <a:pt x="2266266" y="117308"/>
                </a:lnTo>
                <a:lnTo>
                  <a:pt x="2262757" y="122412"/>
                </a:lnTo>
                <a:lnTo>
                  <a:pt x="2258291" y="126878"/>
                </a:lnTo>
                <a:lnTo>
                  <a:pt x="2241064" y="144105"/>
                </a:lnTo>
                <a:lnTo>
                  <a:pt x="2236598" y="148253"/>
                </a:lnTo>
                <a:lnTo>
                  <a:pt x="2232769" y="150805"/>
                </a:lnTo>
                <a:lnTo>
                  <a:pt x="2230855" y="151443"/>
                </a:lnTo>
                <a:lnTo>
                  <a:pt x="2228941" y="152400"/>
                </a:lnTo>
                <a:lnTo>
                  <a:pt x="2227346" y="152400"/>
                </a:lnTo>
                <a:lnTo>
                  <a:pt x="2225751" y="152400"/>
                </a:lnTo>
                <a:lnTo>
                  <a:pt x="2224156" y="152081"/>
                </a:lnTo>
                <a:lnTo>
                  <a:pt x="2222880" y="151443"/>
                </a:lnTo>
                <a:lnTo>
                  <a:pt x="2220009" y="149848"/>
                </a:lnTo>
                <a:lnTo>
                  <a:pt x="2217456" y="147295"/>
                </a:lnTo>
                <a:lnTo>
                  <a:pt x="2214904" y="143786"/>
                </a:lnTo>
                <a:lnTo>
                  <a:pt x="2212352" y="140277"/>
                </a:lnTo>
                <a:lnTo>
                  <a:pt x="2209800" y="135811"/>
                </a:lnTo>
                <a:lnTo>
                  <a:pt x="2204058" y="126240"/>
                </a:lnTo>
                <a:lnTo>
                  <a:pt x="2201186" y="121455"/>
                </a:lnTo>
                <a:lnTo>
                  <a:pt x="2197358" y="116351"/>
                </a:lnTo>
                <a:lnTo>
                  <a:pt x="2193530" y="111246"/>
                </a:lnTo>
                <a:lnTo>
                  <a:pt x="2189064" y="106461"/>
                </a:lnTo>
                <a:lnTo>
                  <a:pt x="2184278" y="101995"/>
                </a:lnTo>
                <a:lnTo>
                  <a:pt x="2179493" y="98167"/>
                </a:lnTo>
                <a:lnTo>
                  <a:pt x="2174389" y="94657"/>
                </a:lnTo>
                <a:lnTo>
                  <a:pt x="2169285" y="91467"/>
                </a:lnTo>
                <a:lnTo>
                  <a:pt x="2159714" y="85725"/>
                </a:lnTo>
                <a:lnTo>
                  <a:pt x="2155248" y="83173"/>
                </a:lnTo>
                <a:lnTo>
                  <a:pt x="2151739" y="80620"/>
                </a:lnTo>
                <a:lnTo>
                  <a:pt x="2148229" y="78068"/>
                </a:lnTo>
                <a:lnTo>
                  <a:pt x="2145677" y="75516"/>
                </a:lnTo>
                <a:lnTo>
                  <a:pt x="2144082" y="72964"/>
                </a:lnTo>
                <a:lnTo>
                  <a:pt x="2143763" y="71369"/>
                </a:lnTo>
                <a:lnTo>
                  <a:pt x="2143125" y="69774"/>
                </a:lnTo>
                <a:lnTo>
                  <a:pt x="2143125" y="68179"/>
                </a:lnTo>
                <a:lnTo>
                  <a:pt x="2143763" y="66584"/>
                </a:lnTo>
                <a:lnTo>
                  <a:pt x="2144082" y="64669"/>
                </a:lnTo>
                <a:lnTo>
                  <a:pt x="2144720" y="63074"/>
                </a:lnTo>
                <a:lnTo>
                  <a:pt x="2147591" y="59246"/>
                </a:lnTo>
                <a:lnTo>
                  <a:pt x="2151419" y="54780"/>
                </a:lnTo>
                <a:lnTo>
                  <a:pt x="2168647" y="37234"/>
                </a:lnTo>
                <a:lnTo>
                  <a:pt x="2173751" y="33087"/>
                </a:lnTo>
                <a:lnTo>
                  <a:pt x="2178855" y="29258"/>
                </a:lnTo>
                <a:lnTo>
                  <a:pt x="2183959" y="26387"/>
                </a:lnTo>
                <a:lnTo>
                  <a:pt x="2189702" y="23516"/>
                </a:lnTo>
                <a:lnTo>
                  <a:pt x="2195125" y="21602"/>
                </a:lnTo>
                <a:lnTo>
                  <a:pt x="2201506" y="20007"/>
                </a:lnTo>
                <a:lnTo>
                  <a:pt x="2207248" y="19369"/>
                </a:lnTo>
                <a:lnTo>
                  <a:pt x="2213628" y="19050"/>
                </a:lnTo>
                <a:close/>
                <a:moveTo>
                  <a:pt x="1985550" y="0"/>
                </a:moveTo>
                <a:lnTo>
                  <a:pt x="1989686" y="0"/>
                </a:lnTo>
                <a:lnTo>
                  <a:pt x="1993822" y="0"/>
                </a:lnTo>
                <a:lnTo>
                  <a:pt x="1997640" y="634"/>
                </a:lnTo>
                <a:lnTo>
                  <a:pt x="2001776" y="1903"/>
                </a:lnTo>
                <a:lnTo>
                  <a:pt x="2005594" y="2855"/>
                </a:lnTo>
                <a:lnTo>
                  <a:pt x="2009411" y="4759"/>
                </a:lnTo>
                <a:lnTo>
                  <a:pt x="2012911" y="6980"/>
                </a:lnTo>
                <a:lnTo>
                  <a:pt x="2016411" y="9518"/>
                </a:lnTo>
                <a:lnTo>
                  <a:pt x="2019592" y="12374"/>
                </a:lnTo>
                <a:lnTo>
                  <a:pt x="2022456" y="15229"/>
                </a:lnTo>
                <a:lnTo>
                  <a:pt x="2025001" y="19037"/>
                </a:lnTo>
                <a:lnTo>
                  <a:pt x="2026910" y="22210"/>
                </a:lnTo>
                <a:lnTo>
                  <a:pt x="2028819" y="26334"/>
                </a:lnTo>
                <a:lnTo>
                  <a:pt x="2030091" y="29824"/>
                </a:lnTo>
                <a:lnTo>
                  <a:pt x="2031364" y="33949"/>
                </a:lnTo>
                <a:lnTo>
                  <a:pt x="2031682" y="37757"/>
                </a:lnTo>
                <a:lnTo>
                  <a:pt x="2032000" y="41881"/>
                </a:lnTo>
                <a:lnTo>
                  <a:pt x="2031682" y="46006"/>
                </a:lnTo>
                <a:lnTo>
                  <a:pt x="2031046" y="49813"/>
                </a:lnTo>
                <a:lnTo>
                  <a:pt x="2030091" y="53938"/>
                </a:lnTo>
                <a:lnTo>
                  <a:pt x="2028819" y="57745"/>
                </a:lnTo>
                <a:lnTo>
                  <a:pt x="2026910" y="61553"/>
                </a:lnTo>
                <a:lnTo>
                  <a:pt x="2025001" y="65043"/>
                </a:lnTo>
                <a:lnTo>
                  <a:pt x="2022456" y="68533"/>
                </a:lnTo>
                <a:lnTo>
                  <a:pt x="2019592" y="71706"/>
                </a:lnTo>
                <a:lnTo>
                  <a:pt x="1637177" y="453081"/>
                </a:lnTo>
                <a:lnTo>
                  <a:pt x="1633995" y="455937"/>
                </a:lnTo>
                <a:lnTo>
                  <a:pt x="1630814" y="458158"/>
                </a:lnTo>
                <a:lnTo>
                  <a:pt x="1626996" y="460379"/>
                </a:lnTo>
                <a:lnTo>
                  <a:pt x="1623496" y="462283"/>
                </a:lnTo>
                <a:lnTo>
                  <a:pt x="1619360" y="463552"/>
                </a:lnTo>
                <a:lnTo>
                  <a:pt x="1615224" y="464186"/>
                </a:lnTo>
                <a:lnTo>
                  <a:pt x="1611407" y="465138"/>
                </a:lnTo>
                <a:lnTo>
                  <a:pt x="1607271" y="465138"/>
                </a:lnTo>
                <a:lnTo>
                  <a:pt x="1603135" y="465138"/>
                </a:lnTo>
                <a:lnTo>
                  <a:pt x="1599317" y="464186"/>
                </a:lnTo>
                <a:lnTo>
                  <a:pt x="1595181" y="463552"/>
                </a:lnTo>
                <a:lnTo>
                  <a:pt x="1591681" y="462283"/>
                </a:lnTo>
                <a:lnTo>
                  <a:pt x="1587864" y="460379"/>
                </a:lnTo>
                <a:lnTo>
                  <a:pt x="1584364" y="458158"/>
                </a:lnTo>
                <a:lnTo>
                  <a:pt x="1580864" y="455937"/>
                </a:lnTo>
                <a:lnTo>
                  <a:pt x="1577683" y="453081"/>
                </a:lnTo>
                <a:lnTo>
                  <a:pt x="1574819" y="449591"/>
                </a:lnTo>
                <a:lnTo>
                  <a:pt x="1572274" y="446418"/>
                </a:lnTo>
                <a:lnTo>
                  <a:pt x="1570047" y="442928"/>
                </a:lnTo>
                <a:lnTo>
                  <a:pt x="1568138" y="439121"/>
                </a:lnTo>
                <a:lnTo>
                  <a:pt x="1567184" y="435314"/>
                </a:lnTo>
                <a:lnTo>
                  <a:pt x="1565911" y="431189"/>
                </a:lnTo>
                <a:lnTo>
                  <a:pt x="1565275" y="427381"/>
                </a:lnTo>
                <a:lnTo>
                  <a:pt x="1565275" y="423257"/>
                </a:lnTo>
                <a:lnTo>
                  <a:pt x="1565275" y="419132"/>
                </a:lnTo>
                <a:lnTo>
                  <a:pt x="1565911" y="415007"/>
                </a:lnTo>
                <a:lnTo>
                  <a:pt x="1567184" y="411517"/>
                </a:lnTo>
                <a:lnTo>
                  <a:pt x="1568138" y="407393"/>
                </a:lnTo>
                <a:lnTo>
                  <a:pt x="1570047" y="403902"/>
                </a:lnTo>
                <a:lnTo>
                  <a:pt x="1572274" y="400095"/>
                </a:lnTo>
                <a:lnTo>
                  <a:pt x="1574819" y="396922"/>
                </a:lnTo>
                <a:lnTo>
                  <a:pt x="1577683" y="393749"/>
                </a:lnTo>
                <a:lnTo>
                  <a:pt x="1960098" y="12374"/>
                </a:lnTo>
                <a:lnTo>
                  <a:pt x="1962962" y="9518"/>
                </a:lnTo>
                <a:lnTo>
                  <a:pt x="1966779" y="6980"/>
                </a:lnTo>
                <a:lnTo>
                  <a:pt x="1970279" y="4759"/>
                </a:lnTo>
                <a:lnTo>
                  <a:pt x="1974097" y="2855"/>
                </a:lnTo>
                <a:lnTo>
                  <a:pt x="1977596" y="1903"/>
                </a:lnTo>
                <a:lnTo>
                  <a:pt x="1981732" y="634"/>
                </a:lnTo>
                <a:lnTo>
                  <a:pt x="19855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dirty="0">
              <a:solidFill>
                <a:srgbClr val="FFFFFF"/>
              </a:solidFill>
              <a:ea typeface="微软雅黑" pitchFamily="34" charset="-122"/>
            </a:endParaRPr>
          </a:p>
        </p:txBody>
      </p:sp>
      <p:sp>
        <p:nvSpPr>
          <p:cNvPr id="27" name="KSO_Shape"/>
          <p:cNvSpPr/>
          <p:nvPr/>
        </p:nvSpPr>
        <p:spPr bwMode="auto">
          <a:xfrm>
            <a:off x="4067844" y="2321555"/>
            <a:ext cx="520754" cy="521623"/>
          </a:xfrm>
          <a:custGeom>
            <a:avLst/>
            <a:gdLst>
              <a:gd name="T0" fmla="*/ 923363 w 1752600"/>
              <a:gd name="T1" fmla="*/ 1417153 h 1754188"/>
              <a:gd name="T2" fmla="*/ 958587 w 1752600"/>
              <a:gd name="T3" fmla="*/ 1476612 h 1754188"/>
              <a:gd name="T4" fmla="*/ 945181 w 1752600"/>
              <a:gd name="T5" fmla="*/ 1530763 h 1754188"/>
              <a:gd name="T6" fmla="*/ 886299 w 1752600"/>
              <a:gd name="T7" fmla="*/ 1566067 h 1754188"/>
              <a:gd name="T8" fmla="*/ 832675 w 1752600"/>
              <a:gd name="T9" fmla="*/ 1552795 h 1754188"/>
              <a:gd name="T10" fmla="*/ 797714 w 1752600"/>
              <a:gd name="T11" fmla="*/ 1493335 h 1754188"/>
              <a:gd name="T12" fmla="*/ 810857 w 1752600"/>
              <a:gd name="T13" fmla="*/ 1439185 h 1754188"/>
              <a:gd name="T14" fmla="*/ 869739 w 1752600"/>
              <a:gd name="T15" fmla="*/ 1403616 h 1754188"/>
              <a:gd name="T16" fmla="*/ 1526266 w 1752600"/>
              <a:gd name="T17" fmla="*/ 809406 h 1754188"/>
              <a:gd name="T18" fmla="*/ 1561836 w 1752600"/>
              <a:gd name="T19" fmla="*/ 868866 h 1754188"/>
              <a:gd name="T20" fmla="*/ 1548298 w 1752600"/>
              <a:gd name="T21" fmla="*/ 923016 h 1754188"/>
              <a:gd name="T22" fmla="*/ 1488839 w 1752600"/>
              <a:gd name="T23" fmla="*/ 958586 h 1754188"/>
              <a:gd name="T24" fmla="*/ 1434954 w 1752600"/>
              <a:gd name="T25" fmla="*/ 945048 h 1754188"/>
              <a:gd name="T26" fmla="*/ 1399385 w 1752600"/>
              <a:gd name="T27" fmla="*/ 885589 h 1754188"/>
              <a:gd name="T28" fmla="*/ 1412922 w 1752600"/>
              <a:gd name="T29" fmla="*/ 831438 h 1754188"/>
              <a:gd name="T30" fmla="*/ 1472116 w 1752600"/>
              <a:gd name="T31" fmla="*/ 795869 h 1754188"/>
              <a:gd name="T32" fmla="*/ 931422 w 1752600"/>
              <a:gd name="T33" fmla="*/ 210375 h 1754188"/>
              <a:gd name="T34" fmla="*/ 985331 w 1752600"/>
              <a:gd name="T35" fmla="*/ 812351 h 1754188"/>
              <a:gd name="T36" fmla="*/ 997223 w 1752600"/>
              <a:gd name="T37" fmla="*/ 915108 h 1754188"/>
              <a:gd name="T38" fmla="*/ 946749 w 1752600"/>
              <a:gd name="T39" fmla="*/ 982906 h 1754188"/>
              <a:gd name="T40" fmla="*/ 857693 w 1752600"/>
              <a:gd name="T41" fmla="*/ 1003564 h 1754188"/>
              <a:gd name="T42" fmla="*/ 763351 w 1752600"/>
              <a:gd name="T43" fmla="*/ 937354 h 1754188"/>
              <a:gd name="T44" fmla="*/ 353480 w 1752600"/>
              <a:gd name="T45" fmla="*/ 893921 h 1754188"/>
              <a:gd name="T46" fmla="*/ 383342 w 1752600"/>
              <a:gd name="T47" fmla="*/ 820296 h 1754188"/>
              <a:gd name="T48" fmla="*/ 815147 w 1752600"/>
              <a:gd name="T49" fmla="*/ 764945 h 1754188"/>
              <a:gd name="T50" fmla="*/ 858486 w 1752600"/>
              <a:gd name="T51" fmla="*/ 180713 h 1754188"/>
              <a:gd name="T52" fmla="*/ 670516 w 1752600"/>
              <a:gd name="T53" fmla="*/ 152975 h 1754188"/>
              <a:gd name="T54" fmla="*/ 441192 w 1752600"/>
              <a:gd name="T55" fmla="*/ 263340 h 1754188"/>
              <a:gd name="T56" fmla="*/ 263181 w 1752600"/>
              <a:gd name="T57" fmla="*/ 441458 h 1754188"/>
              <a:gd name="T58" fmla="*/ 152883 w 1752600"/>
              <a:gd name="T59" fmla="*/ 670921 h 1754188"/>
              <a:gd name="T60" fmla="*/ 126168 w 1752600"/>
              <a:gd name="T61" fmla="*/ 934791 h 1754188"/>
              <a:gd name="T62" fmla="*/ 190707 w 1752600"/>
              <a:gd name="T63" fmla="*/ 1186485 h 1754188"/>
              <a:gd name="T64" fmla="*/ 332216 w 1752600"/>
              <a:gd name="T65" fmla="*/ 1396099 h 1754188"/>
              <a:gd name="T66" fmla="*/ 534297 w 1752600"/>
              <a:gd name="T67" fmla="*/ 1547221 h 1754188"/>
              <a:gd name="T68" fmla="*/ 780550 w 1752600"/>
              <a:gd name="T69" fmla="*/ 1623709 h 1754188"/>
              <a:gd name="T70" fmla="*/ 1045847 w 1752600"/>
              <a:gd name="T71" fmla="*/ 1610476 h 1754188"/>
              <a:gd name="T72" fmla="*/ 1281255 w 1752600"/>
              <a:gd name="T73" fmla="*/ 1511227 h 1754188"/>
              <a:gd name="T74" fmla="*/ 1467730 w 1752600"/>
              <a:gd name="T75" fmla="*/ 1341578 h 1754188"/>
              <a:gd name="T76" fmla="*/ 1588873 w 1752600"/>
              <a:gd name="T77" fmla="*/ 1118202 h 1754188"/>
              <a:gd name="T78" fmla="*/ 1628019 w 1752600"/>
              <a:gd name="T79" fmla="*/ 857509 h 1754188"/>
              <a:gd name="T80" fmla="*/ 1576176 w 1752600"/>
              <a:gd name="T81" fmla="*/ 601315 h 1754188"/>
              <a:gd name="T82" fmla="*/ 1444718 w 1752600"/>
              <a:gd name="T83" fmla="*/ 384820 h 1754188"/>
              <a:gd name="T84" fmla="*/ 1250573 w 1752600"/>
              <a:gd name="T85" fmla="*/ 224170 h 1754188"/>
              <a:gd name="T86" fmla="*/ 1009345 w 1752600"/>
              <a:gd name="T87" fmla="*/ 136037 h 1754188"/>
              <a:gd name="T88" fmla="*/ 987656 w 1752600"/>
              <a:gd name="T89" fmla="*/ 7146 h 1754188"/>
              <a:gd name="T90" fmla="*/ 1274907 w 1752600"/>
              <a:gd name="T91" fmla="*/ 96337 h 1754188"/>
              <a:gd name="T92" fmla="*/ 1510315 w 1752600"/>
              <a:gd name="T93" fmla="*/ 272074 h 1754188"/>
              <a:gd name="T94" fmla="*/ 1675101 w 1752600"/>
              <a:gd name="T95" fmla="*/ 516358 h 1754188"/>
              <a:gd name="T96" fmla="*/ 1749955 w 1752600"/>
              <a:gd name="T97" fmla="*/ 809605 h 1754188"/>
              <a:gd name="T98" fmla="*/ 1719273 w 1752600"/>
              <a:gd name="T99" fmla="*/ 1116879 h 1754188"/>
              <a:gd name="T100" fmla="*/ 1590724 w 1752600"/>
              <a:gd name="T101" fmla="*/ 1384453 h 1754188"/>
              <a:gd name="T102" fmla="*/ 1383353 w 1752600"/>
              <a:gd name="T103" fmla="*/ 1591949 h 1754188"/>
              <a:gd name="T104" fmla="*/ 1115940 w 1752600"/>
              <a:gd name="T105" fmla="*/ 1720576 h 1754188"/>
              <a:gd name="T106" fmla="*/ 809116 w 1752600"/>
              <a:gd name="T107" fmla="*/ 1751277 h 1754188"/>
              <a:gd name="T108" fmla="*/ 516046 w 1752600"/>
              <a:gd name="T109" fmla="*/ 1676377 h 1754188"/>
              <a:gd name="T110" fmla="*/ 271909 w 1752600"/>
              <a:gd name="T111" fmla="*/ 1511492 h 1754188"/>
              <a:gd name="T112" fmla="*/ 95750 w 1752600"/>
              <a:gd name="T113" fmla="*/ 1275941 h 1754188"/>
              <a:gd name="T114" fmla="*/ 6877 w 1752600"/>
              <a:gd name="T115" fmla="*/ 988782 h 1754188"/>
              <a:gd name="T116" fmla="*/ 22483 w 1752600"/>
              <a:gd name="T117" fmla="*/ 679126 h 1754188"/>
              <a:gd name="T118" fmla="*/ 138071 w 1752600"/>
              <a:gd name="T119" fmla="*/ 404935 h 1754188"/>
              <a:gd name="T120" fmla="*/ 335655 w 1752600"/>
              <a:gd name="T121" fmla="*/ 187117 h 1754188"/>
              <a:gd name="T122" fmla="*/ 595662 w 1752600"/>
              <a:gd name="T123" fmla="*/ 46051 h 1754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752600" h="1754188">
                <a:moveTo>
                  <a:pt x="873945" y="1403350"/>
                </a:moveTo>
                <a:lnTo>
                  <a:pt x="877888" y="1403350"/>
                </a:lnTo>
                <a:lnTo>
                  <a:pt x="882356" y="1403350"/>
                </a:lnTo>
                <a:lnTo>
                  <a:pt x="886299" y="1403616"/>
                </a:lnTo>
                <a:lnTo>
                  <a:pt x="890505" y="1404146"/>
                </a:lnTo>
                <a:lnTo>
                  <a:pt x="894448" y="1404943"/>
                </a:lnTo>
                <a:lnTo>
                  <a:pt x="898128" y="1405739"/>
                </a:lnTo>
                <a:lnTo>
                  <a:pt x="901808" y="1406801"/>
                </a:lnTo>
                <a:lnTo>
                  <a:pt x="906014" y="1408393"/>
                </a:lnTo>
                <a:lnTo>
                  <a:pt x="909432" y="1409455"/>
                </a:lnTo>
                <a:lnTo>
                  <a:pt x="913112" y="1411048"/>
                </a:lnTo>
                <a:lnTo>
                  <a:pt x="916529" y="1412906"/>
                </a:lnTo>
                <a:lnTo>
                  <a:pt x="919946" y="1415030"/>
                </a:lnTo>
                <a:lnTo>
                  <a:pt x="923363" y="1417153"/>
                </a:lnTo>
                <a:lnTo>
                  <a:pt x="929672" y="1421931"/>
                </a:lnTo>
                <a:lnTo>
                  <a:pt x="935192" y="1427240"/>
                </a:lnTo>
                <a:lnTo>
                  <a:pt x="940450" y="1432814"/>
                </a:lnTo>
                <a:lnTo>
                  <a:pt x="945181" y="1439185"/>
                </a:lnTo>
                <a:lnTo>
                  <a:pt x="947284" y="1442636"/>
                </a:lnTo>
                <a:lnTo>
                  <a:pt x="949124" y="1446086"/>
                </a:lnTo>
                <a:lnTo>
                  <a:pt x="951227" y="1449537"/>
                </a:lnTo>
                <a:lnTo>
                  <a:pt x="952804" y="1452988"/>
                </a:lnTo>
                <a:lnTo>
                  <a:pt x="953856" y="1456704"/>
                </a:lnTo>
                <a:lnTo>
                  <a:pt x="955433" y="1460420"/>
                </a:lnTo>
                <a:lnTo>
                  <a:pt x="956484" y="1464667"/>
                </a:lnTo>
                <a:lnTo>
                  <a:pt x="957273" y="1468384"/>
                </a:lnTo>
                <a:lnTo>
                  <a:pt x="958062" y="1472365"/>
                </a:lnTo>
                <a:lnTo>
                  <a:pt x="958587" y="1476612"/>
                </a:lnTo>
                <a:lnTo>
                  <a:pt x="958850" y="1480594"/>
                </a:lnTo>
                <a:lnTo>
                  <a:pt x="958850" y="1485107"/>
                </a:lnTo>
                <a:lnTo>
                  <a:pt x="958850" y="1489088"/>
                </a:lnTo>
                <a:lnTo>
                  <a:pt x="958587" y="1493335"/>
                </a:lnTo>
                <a:lnTo>
                  <a:pt x="958062" y="1497317"/>
                </a:lnTo>
                <a:lnTo>
                  <a:pt x="957273" y="1501299"/>
                </a:lnTo>
                <a:lnTo>
                  <a:pt x="956484" y="1505546"/>
                </a:lnTo>
                <a:lnTo>
                  <a:pt x="955433" y="1509262"/>
                </a:lnTo>
                <a:lnTo>
                  <a:pt x="953856" y="1512978"/>
                </a:lnTo>
                <a:lnTo>
                  <a:pt x="952804" y="1516694"/>
                </a:lnTo>
                <a:lnTo>
                  <a:pt x="951227" y="1520145"/>
                </a:lnTo>
                <a:lnTo>
                  <a:pt x="949124" y="1524127"/>
                </a:lnTo>
                <a:lnTo>
                  <a:pt x="947284" y="1527312"/>
                </a:lnTo>
                <a:lnTo>
                  <a:pt x="945181" y="1530763"/>
                </a:lnTo>
                <a:lnTo>
                  <a:pt x="940450" y="1536868"/>
                </a:lnTo>
                <a:lnTo>
                  <a:pt x="935192" y="1542973"/>
                </a:lnTo>
                <a:lnTo>
                  <a:pt x="929672" y="1548017"/>
                </a:lnTo>
                <a:lnTo>
                  <a:pt x="923363" y="1552795"/>
                </a:lnTo>
                <a:lnTo>
                  <a:pt x="919946" y="1554918"/>
                </a:lnTo>
                <a:lnTo>
                  <a:pt x="916529" y="1556776"/>
                </a:lnTo>
                <a:lnTo>
                  <a:pt x="913112" y="1558634"/>
                </a:lnTo>
                <a:lnTo>
                  <a:pt x="909432" y="1560227"/>
                </a:lnTo>
                <a:lnTo>
                  <a:pt x="906014" y="1561820"/>
                </a:lnTo>
                <a:lnTo>
                  <a:pt x="901808" y="1563147"/>
                </a:lnTo>
                <a:lnTo>
                  <a:pt x="898128" y="1564209"/>
                </a:lnTo>
                <a:lnTo>
                  <a:pt x="894448" y="1565005"/>
                </a:lnTo>
                <a:lnTo>
                  <a:pt x="890505" y="1565801"/>
                </a:lnTo>
                <a:lnTo>
                  <a:pt x="886299" y="1566067"/>
                </a:lnTo>
                <a:lnTo>
                  <a:pt x="882356" y="1566598"/>
                </a:lnTo>
                <a:lnTo>
                  <a:pt x="877888" y="1566863"/>
                </a:lnTo>
                <a:lnTo>
                  <a:pt x="873945" y="1566598"/>
                </a:lnTo>
                <a:lnTo>
                  <a:pt x="869739" y="1566067"/>
                </a:lnTo>
                <a:lnTo>
                  <a:pt x="865796" y="1565801"/>
                </a:lnTo>
                <a:lnTo>
                  <a:pt x="861853" y="1565005"/>
                </a:lnTo>
                <a:lnTo>
                  <a:pt x="857647" y="1564209"/>
                </a:lnTo>
                <a:lnTo>
                  <a:pt x="853967" y="1563147"/>
                </a:lnTo>
                <a:lnTo>
                  <a:pt x="850287" y="1561820"/>
                </a:lnTo>
                <a:lnTo>
                  <a:pt x="846607" y="1560227"/>
                </a:lnTo>
                <a:lnTo>
                  <a:pt x="842664" y="1558634"/>
                </a:lnTo>
                <a:lnTo>
                  <a:pt x="839247" y="1556776"/>
                </a:lnTo>
                <a:lnTo>
                  <a:pt x="835829" y="1554918"/>
                </a:lnTo>
                <a:lnTo>
                  <a:pt x="832675" y="1552795"/>
                </a:lnTo>
                <a:lnTo>
                  <a:pt x="826629" y="1548017"/>
                </a:lnTo>
                <a:lnTo>
                  <a:pt x="820583" y="1542973"/>
                </a:lnTo>
                <a:lnTo>
                  <a:pt x="815589" y="1536868"/>
                </a:lnTo>
                <a:lnTo>
                  <a:pt x="810857" y="1530763"/>
                </a:lnTo>
                <a:lnTo>
                  <a:pt x="808754" y="1527312"/>
                </a:lnTo>
                <a:lnTo>
                  <a:pt x="806914" y="1524127"/>
                </a:lnTo>
                <a:lnTo>
                  <a:pt x="805074" y="1520145"/>
                </a:lnTo>
                <a:lnTo>
                  <a:pt x="803497" y="1516694"/>
                </a:lnTo>
                <a:lnTo>
                  <a:pt x="801920" y="1512978"/>
                </a:lnTo>
                <a:lnTo>
                  <a:pt x="800605" y="1509262"/>
                </a:lnTo>
                <a:lnTo>
                  <a:pt x="799554" y="1505546"/>
                </a:lnTo>
                <a:lnTo>
                  <a:pt x="798765" y="1501299"/>
                </a:lnTo>
                <a:lnTo>
                  <a:pt x="797977" y="1497317"/>
                </a:lnTo>
                <a:lnTo>
                  <a:pt x="797714" y="1493335"/>
                </a:lnTo>
                <a:lnTo>
                  <a:pt x="797188" y="1489088"/>
                </a:lnTo>
                <a:lnTo>
                  <a:pt x="796925" y="1485107"/>
                </a:lnTo>
                <a:lnTo>
                  <a:pt x="797188" y="1480594"/>
                </a:lnTo>
                <a:lnTo>
                  <a:pt x="797714" y="1476612"/>
                </a:lnTo>
                <a:lnTo>
                  <a:pt x="797977" y="1472365"/>
                </a:lnTo>
                <a:lnTo>
                  <a:pt x="798765" y="1468384"/>
                </a:lnTo>
                <a:lnTo>
                  <a:pt x="799554" y="1464667"/>
                </a:lnTo>
                <a:lnTo>
                  <a:pt x="800605" y="1460420"/>
                </a:lnTo>
                <a:lnTo>
                  <a:pt x="801920" y="1456704"/>
                </a:lnTo>
                <a:lnTo>
                  <a:pt x="803497" y="1452988"/>
                </a:lnTo>
                <a:lnTo>
                  <a:pt x="805074" y="1449537"/>
                </a:lnTo>
                <a:lnTo>
                  <a:pt x="806914" y="1446086"/>
                </a:lnTo>
                <a:lnTo>
                  <a:pt x="808754" y="1442636"/>
                </a:lnTo>
                <a:lnTo>
                  <a:pt x="810857" y="1439185"/>
                </a:lnTo>
                <a:lnTo>
                  <a:pt x="815589" y="1432814"/>
                </a:lnTo>
                <a:lnTo>
                  <a:pt x="820583" y="1427240"/>
                </a:lnTo>
                <a:lnTo>
                  <a:pt x="826629" y="1421931"/>
                </a:lnTo>
                <a:lnTo>
                  <a:pt x="832675" y="1417153"/>
                </a:lnTo>
                <a:lnTo>
                  <a:pt x="835829" y="1415030"/>
                </a:lnTo>
                <a:lnTo>
                  <a:pt x="839247" y="1412906"/>
                </a:lnTo>
                <a:lnTo>
                  <a:pt x="842664" y="1411048"/>
                </a:lnTo>
                <a:lnTo>
                  <a:pt x="846607" y="1409455"/>
                </a:lnTo>
                <a:lnTo>
                  <a:pt x="850287" y="1408393"/>
                </a:lnTo>
                <a:lnTo>
                  <a:pt x="853967" y="1406801"/>
                </a:lnTo>
                <a:lnTo>
                  <a:pt x="857647" y="1405739"/>
                </a:lnTo>
                <a:lnTo>
                  <a:pt x="861853" y="1404943"/>
                </a:lnTo>
                <a:lnTo>
                  <a:pt x="865796" y="1404146"/>
                </a:lnTo>
                <a:lnTo>
                  <a:pt x="869739" y="1403616"/>
                </a:lnTo>
                <a:lnTo>
                  <a:pt x="873945" y="1403350"/>
                </a:lnTo>
                <a:close/>
                <a:moveTo>
                  <a:pt x="1480345" y="795338"/>
                </a:moveTo>
                <a:lnTo>
                  <a:pt x="1484857" y="795603"/>
                </a:lnTo>
                <a:lnTo>
                  <a:pt x="1488839" y="795869"/>
                </a:lnTo>
                <a:lnTo>
                  <a:pt x="1493086" y="796134"/>
                </a:lnTo>
                <a:lnTo>
                  <a:pt x="1497068" y="797196"/>
                </a:lnTo>
                <a:lnTo>
                  <a:pt x="1500784" y="797727"/>
                </a:lnTo>
                <a:lnTo>
                  <a:pt x="1505031" y="799054"/>
                </a:lnTo>
                <a:lnTo>
                  <a:pt x="1508747" y="800381"/>
                </a:lnTo>
                <a:lnTo>
                  <a:pt x="1512198" y="801974"/>
                </a:lnTo>
                <a:lnTo>
                  <a:pt x="1515914" y="803567"/>
                </a:lnTo>
                <a:lnTo>
                  <a:pt x="1519365" y="805425"/>
                </a:lnTo>
                <a:lnTo>
                  <a:pt x="1522816" y="807283"/>
                </a:lnTo>
                <a:lnTo>
                  <a:pt x="1526266" y="809406"/>
                </a:lnTo>
                <a:lnTo>
                  <a:pt x="1532637" y="814184"/>
                </a:lnTo>
                <a:lnTo>
                  <a:pt x="1538211" y="819228"/>
                </a:lnTo>
                <a:lnTo>
                  <a:pt x="1543520" y="825068"/>
                </a:lnTo>
                <a:lnTo>
                  <a:pt x="1548298" y="831438"/>
                </a:lnTo>
                <a:lnTo>
                  <a:pt x="1550422" y="834624"/>
                </a:lnTo>
                <a:lnTo>
                  <a:pt x="1552545" y="838074"/>
                </a:lnTo>
                <a:lnTo>
                  <a:pt x="1554403" y="841791"/>
                </a:lnTo>
                <a:lnTo>
                  <a:pt x="1555996" y="845241"/>
                </a:lnTo>
                <a:lnTo>
                  <a:pt x="1557589" y="848958"/>
                </a:lnTo>
                <a:lnTo>
                  <a:pt x="1558650" y="852939"/>
                </a:lnTo>
                <a:lnTo>
                  <a:pt x="1559712" y="856655"/>
                </a:lnTo>
                <a:lnTo>
                  <a:pt x="1560509" y="860637"/>
                </a:lnTo>
                <a:lnTo>
                  <a:pt x="1561305" y="864884"/>
                </a:lnTo>
                <a:lnTo>
                  <a:pt x="1561836" y="868866"/>
                </a:lnTo>
                <a:lnTo>
                  <a:pt x="1562101" y="872847"/>
                </a:lnTo>
                <a:lnTo>
                  <a:pt x="1562101" y="877094"/>
                </a:lnTo>
                <a:lnTo>
                  <a:pt x="1562101" y="881342"/>
                </a:lnTo>
                <a:lnTo>
                  <a:pt x="1561836" y="885589"/>
                </a:lnTo>
                <a:lnTo>
                  <a:pt x="1561305" y="889570"/>
                </a:lnTo>
                <a:lnTo>
                  <a:pt x="1560509" y="893817"/>
                </a:lnTo>
                <a:lnTo>
                  <a:pt x="1559712" y="897534"/>
                </a:lnTo>
                <a:lnTo>
                  <a:pt x="1558650" y="901515"/>
                </a:lnTo>
                <a:lnTo>
                  <a:pt x="1557589" y="905497"/>
                </a:lnTo>
                <a:lnTo>
                  <a:pt x="1555996" y="908948"/>
                </a:lnTo>
                <a:lnTo>
                  <a:pt x="1554403" y="912664"/>
                </a:lnTo>
                <a:lnTo>
                  <a:pt x="1552545" y="916115"/>
                </a:lnTo>
                <a:lnTo>
                  <a:pt x="1550422" y="919565"/>
                </a:lnTo>
                <a:lnTo>
                  <a:pt x="1548298" y="923016"/>
                </a:lnTo>
                <a:lnTo>
                  <a:pt x="1543520" y="929387"/>
                </a:lnTo>
                <a:lnTo>
                  <a:pt x="1538211" y="934961"/>
                </a:lnTo>
                <a:lnTo>
                  <a:pt x="1532637" y="940270"/>
                </a:lnTo>
                <a:lnTo>
                  <a:pt x="1526266" y="945048"/>
                </a:lnTo>
                <a:lnTo>
                  <a:pt x="1522816" y="947171"/>
                </a:lnTo>
                <a:lnTo>
                  <a:pt x="1519365" y="949030"/>
                </a:lnTo>
                <a:lnTo>
                  <a:pt x="1515914" y="950888"/>
                </a:lnTo>
                <a:lnTo>
                  <a:pt x="1512198" y="952480"/>
                </a:lnTo>
                <a:lnTo>
                  <a:pt x="1508747" y="953808"/>
                </a:lnTo>
                <a:lnTo>
                  <a:pt x="1505031" y="955400"/>
                </a:lnTo>
                <a:lnTo>
                  <a:pt x="1500784" y="956197"/>
                </a:lnTo>
                <a:lnTo>
                  <a:pt x="1497068" y="957258"/>
                </a:lnTo>
                <a:lnTo>
                  <a:pt x="1493086" y="957789"/>
                </a:lnTo>
                <a:lnTo>
                  <a:pt x="1488839" y="958586"/>
                </a:lnTo>
                <a:lnTo>
                  <a:pt x="1484857" y="958851"/>
                </a:lnTo>
                <a:lnTo>
                  <a:pt x="1480345" y="958851"/>
                </a:lnTo>
                <a:lnTo>
                  <a:pt x="1476363" y="958851"/>
                </a:lnTo>
                <a:lnTo>
                  <a:pt x="1472116" y="958586"/>
                </a:lnTo>
                <a:lnTo>
                  <a:pt x="1468134" y="957789"/>
                </a:lnTo>
                <a:lnTo>
                  <a:pt x="1464153" y="957258"/>
                </a:lnTo>
                <a:lnTo>
                  <a:pt x="1459906" y="956197"/>
                </a:lnTo>
                <a:lnTo>
                  <a:pt x="1456189" y="955400"/>
                </a:lnTo>
                <a:lnTo>
                  <a:pt x="1452473" y="953808"/>
                </a:lnTo>
                <a:lnTo>
                  <a:pt x="1448757" y="952480"/>
                </a:lnTo>
                <a:lnTo>
                  <a:pt x="1445306" y="950888"/>
                </a:lnTo>
                <a:lnTo>
                  <a:pt x="1441325" y="949030"/>
                </a:lnTo>
                <a:lnTo>
                  <a:pt x="1437874" y="947171"/>
                </a:lnTo>
                <a:lnTo>
                  <a:pt x="1434954" y="945048"/>
                </a:lnTo>
                <a:lnTo>
                  <a:pt x="1428583" y="940270"/>
                </a:lnTo>
                <a:lnTo>
                  <a:pt x="1422478" y="934961"/>
                </a:lnTo>
                <a:lnTo>
                  <a:pt x="1417435" y="929387"/>
                </a:lnTo>
                <a:lnTo>
                  <a:pt x="1412922" y="923016"/>
                </a:lnTo>
                <a:lnTo>
                  <a:pt x="1410533" y="919565"/>
                </a:lnTo>
                <a:lnTo>
                  <a:pt x="1408675" y="916115"/>
                </a:lnTo>
                <a:lnTo>
                  <a:pt x="1406817" y="912664"/>
                </a:lnTo>
                <a:lnTo>
                  <a:pt x="1405224" y="908948"/>
                </a:lnTo>
                <a:lnTo>
                  <a:pt x="1403632" y="905497"/>
                </a:lnTo>
                <a:lnTo>
                  <a:pt x="1402304" y="901515"/>
                </a:lnTo>
                <a:lnTo>
                  <a:pt x="1401243" y="897534"/>
                </a:lnTo>
                <a:lnTo>
                  <a:pt x="1400446" y="893817"/>
                </a:lnTo>
                <a:lnTo>
                  <a:pt x="1399650" y="889570"/>
                </a:lnTo>
                <a:lnTo>
                  <a:pt x="1399385" y="885589"/>
                </a:lnTo>
                <a:lnTo>
                  <a:pt x="1398854" y="881342"/>
                </a:lnTo>
                <a:lnTo>
                  <a:pt x="1398588" y="877094"/>
                </a:lnTo>
                <a:lnTo>
                  <a:pt x="1398854" y="872847"/>
                </a:lnTo>
                <a:lnTo>
                  <a:pt x="1399385" y="868866"/>
                </a:lnTo>
                <a:lnTo>
                  <a:pt x="1399650" y="864884"/>
                </a:lnTo>
                <a:lnTo>
                  <a:pt x="1400446" y="860637"/>
                </a:lnTo>
                <a:lnTo>
                  <a:pt x="1401243" y="856655"/>
                </a:lnTo>
                <a:lnTo>
                  <a:pt x="1402304" y="852939"/>
                </a:lnTo>
                <a:lnTo>
                  <a:pt x="1403632" y="848958"/>
                </a:lnTo>
                <a:lnTo>
                  <a:pt x="1405224" y="845241"/>
                </a:lnTo>
                <a:lnTo>
                  <a:pt x="1406817" y="841791"/>
                </a:lnTo>
                <a:lnTo>
                  <a:pt x="1408675" y="838074"/>
                </a:lnTo>
                <a:lnTo>
                  <a:pt x="1410533" y="834624"/>
                </a:lnTo>
                <a:lnTo>
                  <a:pt x="1412922" y="831438"/>
                </a:lnTo>
                <a:lnTo>
                  <a:pt x="1417435" y="825068"/>
                </a:lnTo>
                <a:lnTo>
                  <a:pt x="1422478" y="819228"/>
                </a:lnTo>
                <a:lnTo>
                  <a:pt x="1428583" y="814184"/>
                </a:lnTo>
                <a:lnTo>
                  <a:pt x="1434954" y="809406"/>
                </a:lnTo>
                <a:lnTo>
                  <a:pt x="1437874" y="807283"/>
                </a:lnTo>
                <a:lnTo>
                  <a:pt x="1441325" y="805425"/>
                </a:lnTo>
                <a:lnTo>
                  <a:pt x="1445306" y="803567"/>
                </a:lnTo>
                <a:lnTo>
                  <a:pt x="1448757" y="801974"/>
                </a:lnTo>
                <a:lnTo>
                  <a:pt x="1452473" y="800381"/>
                </a:lnTo>
                <a:lnTo>
                  <a:pt x="1456189" y="799054"/>
                </a:lnTo>
                <a:lnTo>
                  <a:pt x="1459906" y="797727"/>
                </a:lnTo>
                <a:lnTo>
                  <a:pt x="1464153" y="797196"/>
                </a:lnTo>
                <a:lnTo>
                  <a:pt x="1468134" y="796134"/>
                </a:lnTo>
                <a:lnTo>
                  <a:pt x="1472116" y="795869"/>
                </a:lnTo>
                <a:lnTo>
                  <a:pt x="1476363" y="795603"/>
                </a:lnTo>
                <a:lnTo>
                  <a:pt x="1480345" y="795338"/>
                </a:lnTo>
                <a:close/>
                <a:moveTo>
                  <a:pt x="876984" y="177800"/>
                </a:moveTo>
                <a:lnTo>
                  <a:pt x="883326" y="178065"/>
                </a:lnTo>
                <a:lnTo>
                  <a:pt x="889669" y="179124"/>
                </a:lnTo>
                <a:lnTo>
                  <a:pt x="895482" y="180713"/>
                </a:lnTo>
                <a:lnTo>
                  <a:pt x="901032" y="182832"/>
                </a:lnTo>
                <a:lnTo>
                  <a:pt x="906581" y="185215"/>
                </a:lnTo>
                <a:lnTo>
                  <a:pt x="911867" y="188393"/>
                </a:lnTo>
                <a:lnTo>
                  <a:pt x="916359" y="191836"/>
                </a:lnTo>
                <a:lnTo>
                  <a:pt x="920851" y="196074"/>
                </a:lnTo>
                <a:lnTo>
                  <a:pt x="924815" y="200311"/>
                </a:lnTo>
                <a:lnTo>
                  <a:pt x="928251" y="205078"/>
                </a:lnTo>
                <a:lnTo>
                  <a:pt x="931422" y="210375"/>
                </a:lnTo>
                <a:lnTo>
                  <a:pt x="934065" y="215672"/>
                </a:lnTo>
                <a:lnTo>
                  <a:pt x="936179" y="221498"/>
                </a:lnTo>
                <a:lnTo>
                  <a:pt x="937764" y="227325"/>
                </a:lnTo>
                <a:lnTo>
                  <a:pt x="938821" y="233681"/>
                </a:lnTo>
                <a:lnTo>
                  <a:pt x="939086" y="240037"/>
                </a:lnTo>
                <a:lnTo>
                  <a:pt x="939086" y="766534"/>
                </a:lnTo>
                <a:lnTo>
                  <a:pt x="945956" y="770772"/>
                </a:lnTo>
                <a:lnTo>
                  <a:pt x="952827" y="775539"/>
                </a:lnTo>
                <a:lnTo>
                  <a:pt x="959169" y="780835"/>
                </a:lnTo>
                <a:lnTo>
                  <a:pt x="964983" y="786397"/>
                </a:lnTo>
                <a:lnTo>
                  <a:pt x="971061" y="792488"/>
                </a:lnTo>
                <a:lnTo>
                  <a:pt x="976082" y="798844"/>
                </a:lnTo>
                <a:lnTo>
                  <a:pt x="980839" y="805465"/>
                </a:lnTo>
                <a:lnTo>
                  <a:pt x="985331" y="812351"/>
                </a:lnTo>
                <a:lnTo>
                  <a:pt x="989295" y="819502"/>
                </a:lnTo>
                <a:lnTo>
                  <a:pt x="992995" y="826917"/>
                </a:lnTo>
                <a:lnTo>
                  <a:pt x="995902" y="834862"/>
                </a:lnTo>
                <a:lnTo>
                  <a:pt x="998545" y="843072"/>
                </a:lnTo>
                <a:lnTo>
                  <a:pt x="1000394" y="851282"/>
                </a:lnTo>
                <a:lnTo>
                  <a:pt x="1001980" y="859757"/>
                </a:lnTo>
                <a:lnTo>
                  <a:pt x="1002773" y="868497"/>
                </a:lnTo>
                <a:lnTo>
                  <a:pt x="1003301" y="877236"/>
                </a:lnTo>
                <a:lnTo>
                  <a:pt x="1002773" y="883857"/>
                </a:lnTo>
                <a:lnTo>
                  <a:pt x="1002244" y="889948"/>
                </a:lnTo>
                <a:lnTo>
                  <a:pt x="1001716" y="896569"/>
                </a:lnTo>
                <a:lnTo>
                  <a:pt x="1000394" y="902925"/>
                </a:lnTo>
                <a:lnTo>
                  <a:pt x="999073" y="909017"/>
                </a:lnTo>
                <a:lnTo>
                  <a:pt x="997223" y="915108"/>
                </a:lnTo>
                <a:lnTo>
                  <a:pt x="995373" y="921199"/>
                </a:lnTo>
                <a:lnTo>
                  <a:pt x="993259" y="926761"/>
                </a:lnTo>
                <a:lnTo>
                  <a:pt x="990352" y="932322"/>
                </a:lnTo>
                <a:lnTo>
                  <a:pt x="987445" y="938149"/>
                </a:lnTo>
                <a:lnTo>
                  <a:pt x="984803" y="943446"/>
                </a:lnTo>
                <a:lnTo>
                  <a:pt x="981367" y="948478"/>
                </a:lnTo>
                <a:lnTo>
                  <a:pt x="977932" y="953509"/>
                </a:lnTo>
                <a:lnTo>
                  <a:pt x="973968" y="958541"/>
                </a:lnTo>
                <a:lnTo>
                  <a:pt x="970004" y="962779"/>
                </a:lnTo>
                <a:lnTo>
                  <a:pt x="965512" y="967281"/>
                </a:lnTo>
                <a:lnTo>
                  <a:pt x="961284" y="971783"/>
                </a:lnTo>
                <a:lnTo>
                  <a:pt x="956527" y="975756"/>
                </a:lnTo>
                <a:lnTo>
                  <a:pt x="951770" y="979464"/>
                </a:lnTo>
                <a:lnTo>
                  <a:pt x="946749" y="982906"/>
                </a:lnTo>
                <a:lnTo>
                  <a:pt x="941728" y="986349"/>
                </a:lnTo>
                <a:lnTo>
                  <a:pt x="936443" y="989527"/>
                </a:lnTo>
                <a:lnTo>
                  <a:pt x="930893" y="992441"/>
                </a:lnTo>
                <a:lnTo>
                  <a:pt x="925344" y="994824"/>
                </a:lnTo>
                <a:lnTo>
                  <a:pt x="919530" y="996943"/>
                </a:lnTo>
                <a:lnTo>
                  <a:pt x="913716" y="999062"/>
                </a:lnTo>
                <a:lnTo>
                  <a:pt x="907374" y="1000915"/>
                </a:lnTo>
                <a:lnTo>
                  <a:pt x="901560" y="1001975"/>
                </a:lnTo>
                <a:lnTo>
                  <a:pt x="895218" y="1003299"/>
                </a:lnTo>
                <a:lnTo>
                  <a:pt x="888611" y="1004358"/>
                </a:lnTo>
                <a:lnTo>
                  <a:pt x="882269" y="1004623"/>
                </a:lnTo>
                <a:lnTo>
                  <a:pt x="875663" y="1004888"/>
                </a:lnTo>
                <a:lnTo>
                  <a:pt x="866678" y="1004623"/>
                </a:lnTo>
                <a:lnTo>
                  <a:pt x="857693" y="1003564"/>
                </a:lnTo>
                <a:lnTo>
                  <a:pt x="849236" y="1001975"/>
                </a:lnTo>
                <a:lnTo>
                  <a:pt x="840780" y="999856"/>
                </a:lnTo>
                <a:lnTo>
                  <a:pt x="832324" y="997473"/>
                </a:lnTo>
                <a:lnTo>
                  <a:pt x="824396" y="994030"/>
                </a:lnTo>
                <a:lnTo>
                  <a:pt x="816732" y="990587"/>
                </a:lnTo>
                <a:lnTo>
                  <a:pt x="809333" y="986084"/>
                </a:lnTo>
                <a:lnTo>
                  <a:pt x="802198" y="981317"/>
                </a:lnTo>
                <a:lnTo>
                  <a:pt x="795591" y="976286"/>
                </a:lnTo>
                <a:lnTo>
                  <a:pt x="788984" y="970724"/>
                </a:lnTo>
                <a:lnTo>
                  <a:pt x="783170" y="964633"/>
                </a:lnTo>
                <a:lnTo>
                  <a:pt x="777357" y="958541"/>
                </a:lnTo>
                <a:lnTo>
                  <a:pt x="772600" y="951920"/>
                </a:lnTo>
                <a:lnTo>
                  <a:pt x="767843" y="944770"/>
                </a:lnTo>
                <a:lnTo>
                  <a:pt x="763351" y="937354"/>
                </a:lnTo>
                <a:lnTo>
                  <a:pt x="413204" y="937354"/>
                </a:lnTo>
                <a:lnTo>
                  <a:pt x="406597" y="937090"/>
                </a:lnTo>
                <a:lnTo>
                  <a:pt x="400519" y="936295"/>
                </a:lnTo>
                <a:lnTo>
                  <a:pt x="394705" y="934706"/>
                </a:lnTo>
                <a:lnTo>
                  <a:pt x="388627" y="932322"/>
                </a:lnTo>
                <a:lnTo>
                  <a:pt x="383342" y="929939"/>
                </a:lnTo>
                <a:lnTo>
                  <a:pt x="378321" y="926761"/>
                </a:lnTo>
                <a:lnTo>
                  <a:pt x="373564" y="923053"/>
                </a:lnTo>
                <a:lnTo>
                  <a:pt x="368808" y="919345"/>
                </a:lnTo>
                <a:lnTo>
                  <a:pt x="365108" y="914843"/>
                </a:lnTo>
                <a:lnTo>
                  <a:pt x="361408" y="909811"/>
                </a:lnTo>
                <a:lnTo>
                  <a:pt x="358237" y="904779"/>
                </a:lnTo>
                <a:lnTo>
                  <a:pt x="355859" y="899483"/>
                </a:lnTo>
                <a:lnTo>
                  <a:pt x="353480" y="893921"/>
                </a:lnTo>
                <a:lnTo>
                  <a:pt x="352159" y="887830"/>
                </a:lnTo>
                <a:lnTo>
                  <a:pt x="351102" y="881474"/>
                </a:lnTo>
                <a:lnTo>
                  <a:pt x="350838" y="875382"/>
                </a:lnTo>
                <a:lnTo>
                  <a:pt x="351102" y="868761"/>
                </a:lnTo>
                <a:lnTo>
                  <a:pt x="352159" y="862670"/>
                </a:lnTo>
                <a:lnTo>
                  <a:pt x="353480" y="856844"/>
                </a:lnTo>
                <a:lnTo>
                  <a:pt x="355859" y="850752"/>
                </a:lnTo>
                <a:lnTo>
                  <a:pt x="358237" y="845456"/>
                </a:lnTo>
                <a:lnTo>
                  <a:pt x="361408" y="840424"/>
                </a:lnTo>
                <a:lnTo>
                  <a:pt x="365108" y="835392"/>
                </a:lnTo>
                <a:lnTo>
                  <a:pt x="368808" y="831154"/>
                </a:lnTo>
                <a:lnTo>
                  <a:pt x="373564" y="827447"/>
                </a:lnTo>
                <a:lnTo>
                  <a:pt x="378321" y="823474"/>
                </a:lnTo>
                <a:lnTo>
                  <a:pt x="383342" y="820296"/>
                </a:lnTo>
                <a:lnTo>
                  <a:pt x="388627" y="817913"/>
                </a:lnTo>
                <a:lnTo>
                  <a:pt x="394705" y="815794"/>
                </a:lnTo>
                <a:lnTo>
                  <a:pt x="400519" y="814205"/>
                </a:lnTo>
                <a:lnTo>
                  <a:pt x="406597" y="813146"/>
                </a:lnTo>
                <a:lnTo>
                  <a:pt x="413204" y="812881"/>
                </a:lnTo>
                <a:lnTo>
                  <a:pt x="765465" y="812881"/>
                </a:lnTo>
                <a:lnTo>
                  <a:pt x="770222" y="805730"/>
                </a:lnTo>
                <a:lnTo>
                  <a:pt x="775507" y="798579"/>
                </a:lnTo>
                <a:lnTo>
                  <a:pt x="780792" y="791959"/>
                </a:lnTo>
                <a:lnTo>
                  <a:pt x="786870" y="785602"/>
                </a:lnTo>
                <a:lnTo>
                  <a:pt x="793477" y="779511"/>
                </a:lnTo>
                <a:lnTo>
                  <a:pt x="800348" y="774214"/>
                </a:lnTo>
                <a:lnTo>
                  <a:pt x="807483" y="769183"/>
                </a:lnTo>
                <a:lnTo>
                  <a:pt x="815147" y="764945"/>
                </a:lnTo>
                <a:lnTo>
                  <a:pt x="815147" y="240037"/>
                </a:lnTo>
                <a:lnTo>
                  <a:pt x="815411" y="233681"/>
                </a:lnTo>
                <a:lnTo>
                  <a:pt x="816204" y="227325"/>
                </a:lnTo>
                <a:lnTo>
                  <a:pt x="817789" y="221498"/>
                </a:lnTo>
                <a:lnTo>
                  <a:pt x="819639" y="215672"/>
                </a:lnTo>
                <a:lnTo>
                  <a:pt x="822546" y="210375"/>
                </a:lnTo>
                <a:lnTo>
                  <a:pt x="825717" y="205078"/>
                </a:lnTo>
                <a:lnTo>
                  <a:pt x="829153" y="200311"/>
                </a:lnTo>
                <a:lnTo>
                  <a:pt x="833116" y="196074"/>
                </a:lnTo>
                <a:lnTo>
                  <a:pt x="837609" y="191836"/>
                </a:lnTo>
                <a:lnTo>
                  <a:pt x="842366" y="188393"/>
                </a:lnTo>
                <a:lnTo>
                  <a:pt x="847387" y="185215"/>
                </a:lnTo>
                <a:lnTo>
                  <a:pt x="852936" y="182832"/>
                </a:lnTo>
                <a:lnTo>
                  <a:pt x="858486" y="180713"/>
                </a:lnTo>
                <a:lnTo>
                  <a:pt x="864564" y="179124"/>
                </a:lnTo>
                <a:lnTo>
                  <a:pt x="870642" y="178065"/>
                </a:lnTo>
                <a:lnTo>
                  <a:pt x="876984" y="177800"/>
                </a:lnTo>
                <a:close/>
                <a:moveTo>
                  <a:pt x="856991" y="124392"/>
                </a:moveTo>
                <a:lnTo>
                  <a:pt x="837683" y="125450"/>
                </a:lnTo>
                <a:lnTo>
                  <a:pt x="818374" y="126774"/>
                </a:lnTo>
                <a:lnTo>
                  <a:pt x="799594" y="128362"/>
                </a:lnTo>
                <a:lnTo>
                  <a:pt x="780550" y="130479"/>
                </a:lnTo>
                <a:lnTo>
                  <a:pt x="762034" y="132861"/>
                </a:lnTo>
                <a:lnTo>
                  <a:pt x="743255" y="136037"/>
                </a:lnTo>
                <a:lnTo>
                  <a:pt x="725004" y="139478"/>
                </a:lnTo>
                <a:lnTo>
                  <a:pt x="706489" y="143712"/>
                </a:lnTo>
                <a:lnTo>
                  <a:pt x="688502" y="147947"/>
                </a:lnTo>
                <a:lnTo>
                  <a:pt x="670516" y="152975"/>
                </a:lnTo>
                <a:lnTo>
                  <a:pt x="653059" y="158269"/>
                </a:lnTo>
                <a:lnTo>
                  <a:pt x="635337" y="164091"/>
                </a:lnTo>
                <a:lnTo>
                  <a:pt x="617880" y="169914"/>
                </a:lnTo>
                <a:lnTo>
                  <a:pt x="600687" y="176530"/>
                </a:lnTo>
                <a:lnTo>
                  <a:pt x="583759" y="183412"/>
                </a:lnTo>
                <a:lnTo>
                  <a:pt x="567095" y="191087"/>
                </a:lnTo>
                <a:lnTo>
                  <a:pt x="550432" y="198762"/>
                </a:lnTo>
                <a:lnTo>
                  <a:pt x="534297" y="206967"/>
                </a:lnTo>
                <a:lnTo>
                  <a:pt x="517898" y="215436"/>
                </a:lnTo>
                <a:lnTo>
                  <a:pt x="502292" y="224170"/>
                </a:lnTo>
                <a:lnTo>
                  <a:pt x="486686" y="233698"/>
                </a:lnTo>
                <a:lnTo>
                  <a:pt x="471345" y="242961"/>
                </a:lnTo>
                <a:lnTo>
                  <a:pt x="456268" y="253018"/>
                </a:lnTo>
                <a:lnTo>
                  <a:pt x="441192" y="263340"/>
                </a:lnTo>
                <a:lnTo>
                  <a:pt x="426379" y="274191"/>
                </a:lnTo>
                <a:lnTo>
                  <a:pt x="412361" y="285042"/>
                </a:lnTo>
                <a:lnTo>
                  <a:pt x="398342" y="296423"/>
                </a:lnTo>
                <a:lnTo>
                  <a:pt x="384588" y="308333"/>
                </a:lnTo>
                <a:lnTo>
                  <a:pt x="371098" y="320243"/>
                </a:lnTo>
                <a:lnTo>
                  <a:pt x="357608" y="332417"/>
                </a:lnTo>
                <a:lnTo>
                  <a:pt x="344648" y="344856"/>
                </a:lnTo>
                <a:lnTo>
                  <a:pt x="332216" y="358089"/>
                </a:lnTo>
                <a:lnTo>
                  <a:pt x="319784" y="371323"/>
                </a:lnTo>
                <a:lnTo>
                  <a:pt x="307617" y="384820"/>
                </a:lnTo>
                <a:lnTo>
                  <a:pt x="295979" y="398583"/>
                </a:lnTo>
                <a:lnTo>
                  <a:pt x="284870" y="412610"/>
                </a:lnTo>
                <a:lnTo>
                  <a:pt x="273761" y="427167"/>
                </a:lnTo>
                <a:lnTo>
                  <a:pt x="263181" y="441458"/>
                </a:lnTo>
                <a:lnTo>
                  <a:pt x="252865" y="456544"/>
                </a:lnTo>
                <a:lnTo>
                  <a:pt x="242814" y="471630"/>
                </a:lnTo>
                <a:lnTo>
                  <a:pt x="233027" y="486980"/>
                </a:lnTo>
                <a:lnTo>
                  <a:pt x="224034" y="502596"/>
                </a:lnTo>
                <a:lnTo>
                  <a:pt x="215041" y="518740"/>
                </a:lnTo>
                <a:lnTo>
                  <a:pt x="206577" y="534620"/>
                </a:lnTo>
                <a:lnTo>
                  <a:pt x="198377" y="551029"/>
                </a:lnTo>
                <a:lnTo>
                  <a:pt x="190707" y="567438"/>
                </a:lnTo>
                <a:lnTo>
                  <a:pt x="183301" y="584112"/>
                </a:lnTo>
                <a:lnTo>
                  <a:pt x="176424" y="601315"/>
                </a:lnTo>
                <a:lnTo>
                  <a:pt x="169811" y="618253"/>
                </a:lnTo>
                <a:lnTo>
                  <a:pt x="163992" y="635986"/>
                </a:lnTo>
                <a:lnTo>
                  <a:pt x="157908" y="653454"/>
                </a:lnTo>
                <a:lnTo>
                  <a:pt x="152883" y="670921"/>
                </a:lnTo>
                <a:lnTo>
                  <a:pt x="147857" y="689183"/>
                </a:lnTo>
                <a:lnTo>
                  <a:pt x="143625" y="707180"/>
                </a:lnTo>
                <a:lnTo>
                  <a:pt x="139393" y="725707"/>
                </a:lnTo>
                <a:lnTo>
                  <a:pt x="135955" y="743704"/>
                </a:lnTo>
                <a:lnTo>
                  <a:pt x="132781" y="762495"/>
                </a:lnTo>
                <a:lnTo>
                  <a:pt x="130400" y="781551"/>
                </a:lnTo>
                <a:lnTo>
                  <a:pt x="128019" y="800342"/>
                </a:lnTo>
                <a:lnTo>
                  <a:pt x="126168" y="819133"/>
                </a:lnTo>
                <a:lnTo>
                  <a:pt x="125110" y="838189"/>
                </a:lnTo>
                <a:lnTo>
                  <a:pt x="124316" y="857509"/>
                </a:lnTo>
                <a:lnTo>
                  <a:pt x="124052" y="877094"/>
                </a:lnTo>
                <a:lnTo>
                  <a:pt x="124316" y="896414"/>
                </a:lnTo>
                <a:lnTo>
                  <a:pt x="125110" y="915735"/>
                </a:lnTo>
                <a:lnTo>
                  <a:pt x="126168" y="934791"/>
                </a:lnTo>
                <a:lnTo>
                  <a:pt x="128019" y="953846"/>
                </a:lnTo>
                <a:lnTo>
                  <a:pt x="130400" y="972637"/>
                </a:lnTo>
                <a:lnTo>
                  <a:pt x="132781" y="991428"/>
                </a:lnTo>
                <a:lnTo>
                  <a:pt x="135955" y="1009955"/>
                </a:lnTo>
                <a:lnTo>
                  <a:pt x="139393" y="1028481"/>
                </a:lnTo>
                <a:lnTo>
                  <a:pt x="143625" y="1046743"/>
                </a:lnTo>
                <a:lnTo>
                  <a:pt x="147857" y="1065005"/>
                </a:lnTo>
                <a:lnTo>
                  <a:pt x="152883" y="1082737"/>
                </a:lnTo>
                <a:lnTo>
                  <a:pt x="157908" y="1100734"/>
                </a:lnTo>
                <a:lnTo>
                  <a:pt x="163992" y="1118202"/>
                </a:lnTo>
                <a:lnTo>
                  <a:pt x="169811" y="1135405"/>
                </a:lnTo>
                <a:lnTo>
                  <a:pt x="176424" y="1152608"/>
                </a:lnTo>
                <a:lnTo>
                  <a:pt x="183301" y="1169547"/>
                </a:lnTo>
                <a:lnTo>
                  <a:pt x="190707" y="1186485"/>
                </a:lnTo>
                <a:lnTo>
                  <a:pt x="198377" y="1203159"/>
                </a:lnTo>
                <a:lnTo>
                  <a:pt x="206577" y="1219568"/>
                </a:lnTo>
                <a:lnTo>
                  <a:pt x="215041" y="1235448"/>
                </a:lnTo>
                <a:lnTo>
                  <a:pt x="224034" y="1251592"/>
                </a:lnTo>
                <a:lnTo>
                  <a:pt x="233027" y="1267208"/>
                </a:lnTo>
                <a:lnTo>
                  <a:pt x="242814" y="1282558"/>
                </a:lnTo>
                <a:lnTo>
                  <a:pt x="252865" y="1297644"/>
                </a:lnTo>
                <a:lnTo>
                  <a:pt x="263181" y="1312200"/>
                </a:lnTo>
                <a:lnTo>
                  <a:pt x="273761" y="1327021"/>
                </a:lnTo>
                <a:lnTo>
                  <a:pt x="284870" y="1341578"/>
                </a:lnTo>
                <a:lnTo>
                  <a:pt x="295979" y="1355605"/>
                </a:lnTo>
                <a:lnTo>
                  <a:pt x="307617" y="1369368"/>
                </a:lnTo>
                <a:lnTo>
                  <a:pt x="319784" y="1382865"/>
                </a:lnTo>
                <a:lnTo>
                  <a:pt x="332216" y="1396099"/>
                </a:lnTo>
                <a:lnTo>
                  <a:pt x="344648" y="1408803"/>
                </a:lnTo>
                <a:lnTo>
                  <a:pt x="357608" y="1421771"/>
                </a:lnTo>
                <a:lnTo>
                  <a:pt x="371098" y="1433946"/>
                </a:lnTo>
                <a:lnTo>
                  <a:pt x="384588" y="1445855"/>
                </a:lnTo>
                <a:lnTo>
                  <a:pt x="398342" y="1457501"/>
                </a:lnTo>
                <a:lnTo>
                  <a:pt x="412361" y="1469146"/>
                </a:lnTo>
                <a:lnTo>
                  <a:pt x="426379" y="1479997"/>
                </a:lnTo>
                <a:lnTo>
                  <a:pt x="441192" y="1490848"/>
                </a:lnTo>
                <a:lnTo>
                  <a:pt x="456268" y="1501170"/>
                </a:lnTo>
                <a:lnTo>
                  <a:pt x="471345" y="1511227"/>
                </a:lnTo>
                <a:lnTo>
                  <a:pt x="486686" y="1520490"/>
                </a:lnTo>
                <a:lnTo>
                  <a:pt x="502292" y="1530018"/>
                </a:lnTo>
                <a:lnTo>
                  <a:pt x="517898" y="1538752"/>
                </a:lnTo>
                <a:lnTo>
                  <a:pt x="534297" y="1547221"/>
                </a:lnTo>
                <a:lnTo>
                  <a:pt x="550432" y="1555426"/>
                </a:lnTo>
                <a:lnTo>
                  <a:pt x="567095" y="1563101"/>
                </a:lnTo>
                <a:lnTo>
                  <a:pt x="583759" y="1570512"/>
                </a:lnTo>
                <a:lnTo>
                  <a:pt x="600687" y="1577393"/>
                </a:lnTo>
                <a:lnTo>
                  <a:pt x="617880" y="1583745"/>
                </a:lnTo>
                <a:lnTo>
                  <a:pt x="635337" y="1590097"/>
                </a:lnTo>
                <a:lnTo>
                  <a:pt x="653059" y="1595655"/>
                </a:lnTo>
                <a:lnTo>
                  <a:pt x="670516" y="1601213"/>
                </a:lnTo>
                <a:lnTo>
                  <a:pt x="688502" y="1605712"/>
                </a:lnTo>
                <a:lnTo>
                  <a:pt x="706489" y="1610476"/>
                </a:lnTo>
                <a:lnTo>
                  <a:pt x="725004" y="1614181"/>
                </a:lnTo>
                <a:lnTo>
                  <a:pt x="743255" y="1618151"/>
                </a:lnTo>
                <a:lnTo>
                  <a:pt x="762034" y="1620798"/>
                </a:lnTo>
                <a:lnTo>
                  <a:pt x="780550" y="1623709"/>
                </a:lnTo>
                <a:lnTo>
                  <a:pt x="799594" y="1625826"/>
                </a:lnTo>
                <a:lnTo>
                  <a:pt x="818374" y="1627414"/>
                </a:lnTo>
                <a:lnTo>
                  <a:pt x="837683" y="1628738"/>
                </a:lnTo>
                <a:lnTo>
                  <a:pt x="856991" y="1629267"/>
                </a:lnTo>
                <a:lnTo>
                  <a:pt x="876300" y="1629532"/>
                </a:lnTo>
                <a:lnTo>
                  <a:pt x="895873" y="1629267"/>
                </a:lnTo>
                <a:lnTo>
                  <a:pt x="914918" y="1628738"/>
                </a:lnTo>
                <a:lnTo>
                  <a:pt x="933962" y="1627414"/>
                </a:lnTo>
                <a:lnTo>
                  <a:pt x="953271" y="1625826"/>
                </a:lnTo>
                <a:lnTo>
                  <a:pt x="972050" y="1623709"/>
                </a:lnTo>
                <a:lnTo>
                  <a:pt x="990830" y="1620798"/>
                </a:lnTo>
                <a:lnTo>
                  <a:pt x="1009345" y="1618151"/>
                </a:lnTo>
                <a:lnTo>
                  <a:pt x="1027861" y="1614181"/>
                </a:lnTo>
                <a:lnTo>
                  <a:pt x="1045847" y="1610476"/>
                </a:lnTo>
                <a:lnTo>
                  <a:pt x="1064098" y="1605712"/>
                </a:lnTo>
                <a:lnTo>
                  <a:pt x="1082084" y="1601213"/>
                </a:lnTo>
                <a:lnTo>
                  <a:pt x="1099806" y="1595655"/>
                </a:lnTo>
                <a:lnTo>
                  <a:pt x="1117263" y="1590097"/>
                </a:lnTo>
                <a:lnTo>
                  <a:pt x="1134720" y="1583745"/>
                </a:lnTo>
                <a:lnTo>
                  <a:pt x="1151913" y="1577393"/>
                </a:lnTo>
                <a:lnTo>
                  <a:pt x="1168841" y="1570512"/>
                </a:lnTo>
                <a:lnTo>
                  <a:pt x="1185769" y="1563101"/>
                </a:lnTo>
                <a:lnTo>
                  <a:pt x="1201904" y="1555426"/>
                </a:lnTo>
                <a:lnTo>
                  <a:pt x="1218568" y="1547221"/>
                </a:lnTo>
                <a:lnTo>
                  <a:pt x="1234702" y="1538752"/>
                </a:lnTo>
                <a:lnTo>
                  <a:pt x="1250573" y="1530018"/>
                </a:lnTo>
                <a:lnTo>
                  <a:pt x="1265914" y="1520490"/>
                </a:lnTo>
                <a:lnTo>
                  <a:pt x="1281255" y="1511227"/>
                </a:lnTo>
                <a:lnTo>
                  <a:pt x="1296596" y="1501170"/>
                </a:lnTo>
                <a:lnTo>
                  <a:pt x="1311408" y="1490848"/>
                </a:lnTo>
                <a:lnTo>
                  <a:pt x="1325956" y="1479997"/>
                </a:lnTo>
                <a:lnTo>
                  <a:pt x="1340504" y="1469146"/>
                </a:lnTo>
                <a:lnTo>
                  <a:pt x="1354522" y="1457501"/>
                </a:lnTo>
                <a:lnTo>
                  <a:pt x="1368277" y="1445855"/>
                </a:lnTo>
                <a:lnTo>
                  <a:pt x="1381766" y="1433946"/>
                </a:lnTo>
                <a:lnTo>
                  <a:pt x="1394991" y="1421771"/>
                </a:lnTo>
                <a:lnTo>
                  <a:pt x="1407952" y="1408803"/>
                </a:lnTo>
                <a:lnTo>
                  <a:pt x="1420384" y="1396099"/>
                </a:lnTo>
                <a:lnTo>
                  <a:pt x="1432815" y="1382865"/>
                </a:lnTo>
                <a:lnTo>
                  <a:pt x="1444718" y="1369368"/>
                </a:lnTo>
                <a:lnTo>
                  <a:pt x="1456356" y="1355605"/>
                </a:lnTo>
                <a:lnTo>
                  <a:pt x="1467730" y="1341578"/>
                </a:lnTo>
                <a:lnTo>
                  <a:pt x="1479104" y="1327021"/>
                </a:lnTo>
                <a:lnTo>
                  <a:pt x="1489684" y="1312200"/>
                </a:lnTo>
                <a:lnTo>
                  <a:pt x="1499735" y="1297644"/>
                </a:lnTo>
                <a:lnTo>
                  <a:pt x="1509786" y="1282558"/>
                </a:lnTo>
                <a:lnTo>
                  <a:pt x="1519308" y="1267208"/>
                </a:lnTo>
                <a:lnTo>
                  <a:pt x="1528830" y="1251592"/>
                </a:lnTo>
                <a:lnTo>
                  <a:pt x="1537559" y="1235448"/>
                </a:lnTo>
                <a:lnTo>
                  <a:pt x="1546023" y="1219568"/>
                </a:lnTo>
                <a:lnTo>
                  <a:pt x="1554223" y="1203159"/>
                </a:lnTo>
                <a:lnTo>
                  <a:pt x="1561893" y="1186485"/>
                </a:lnTo>
                <a:lnTo>
                  <a:pt x="1569299" y="1169547"/>
                </a:lnTo>
                <a:lnTo>
                  <a:pt x="1576176" y="1152608"/>
                </a:lnTo>
                <a:lnTo>
                  <a:pt x="1582789" y="1135405"/>
                </a:lnTo>
                <a:lnTo>
                  <a:pt x="1588873" y="1118202"/>
                </a:lnTo>
                <a:lnTo>
                  <a:pt x="1594692" y="1100734"/>
                </a:lnTo>
                <a:lnTo>
                  <a:pt x="1599982" y="1082737"/>
                </a:lnTo>
                <a:lnTo>
                  <a:pt x="1604743" y="1065005"/>
                </a:lnTo>
                <a:lnTo>
                  <a:pt x="1608975" y="1046743"/>
                </a:lnTo>
                <a:lnTo>
                  <a:pt x="1613207" y="1028481"/>
                </a:lnTo>
                <a:lnTo>
                  <a:pt x="1616645" y="1009955"/>
                </a:lnTo>
                <a:lnTo>
                  <a:pt x="1619555" y="991428"/>
                </a:lnTo>
                <a:lnTo>
                  <a:pt x="1622464" y="972637"/>
                </a:lnTo>
                <a:lnTo>
                  <a:pt x="1624581" y="953846"/>
                </a:lnTo>
                <a:lnTo>
                  <a:pt x="1626168" y="934791"/>
                </a:lnTo>
                <a:lnTo>
                  <a:pt x="1627490" y="915735"/>
                </a:lnTo>
                <a:lnTo>
                  <a:pt x="1628019" y="896414"/>
                </a:lnTo>
                <a:lnTo>
                  <a:pt x="1628548" y="877094"/>
                </a:lnTo>
                <a:lnTo>
                  <a:pt x="1628019" y="857509"/>
                </a:lnTo>
                <a:lnTo>
                  <a:pt x="1627490" y="838189"/>
                </a:lnTo>
                <a:lnTo>
                  <a:pt x="1626168" y="819133"/>
                </a:lnTo>
                <a:lnTo>
                  <a:pt x="1624581" y="800342"/>
                </a:lnTo>
                <a:lnTo>
                  <a:pt x="1622464" y="781551"/>
                </a:lnTo>
                <a:lnTo>
                  <a:pt x="1619555" y="762495"/>
                </a:lnTo>
                <a:lnTo>
                  <a:pt x="1616645" y="743704"/>
                </a:lnTo>
                <a:lnTo>
                  <a:pt x="1613207" y="725707"/>
                </a:lnTo>
                <a:lnTo>
                  <a:pt x="1608975" y="707180"/>
                </a:lnTo>
                <a:lnTo>
                  <a:pt x="1604743" y="689183"/>
                </a:lnTo>
                <a:lnTo>
                  <a:pt x="1599982" y="670921"/>
                </a:lnTo>
                <a:lnTo>
                  <a:pt x="1594692" y="653454"/>
                </a:lnTo>
                <a:lnTo>
                  <a:pt x="1588873" y="635986"/>
                </a:lnTo>
                <a:lnTo>
                  <a:pt x="1582789" y="618253"/>
                </a:lnTo>
                <a:lnTo>
                  <a:pt x="1576176" y="601315"/>
                </a:lnTo>
                <a:lnTo>
                  <a:pt x="1569299" y="584112"/>
                </a:lnTo>
                <a:lnTo>
                  <a:pt x="1561893" y="567438"/>
                </a:lnTo>
                <a:lnTo>
                  <a:pt x="1554223" y="551029"/>
                </a:lnTo>
                <a:lnTo>
                  <a:pt x="1546023" y="534620"/>
                </a:lnTo>
                <a:lnTo>
                  <a:pt x="1537559" y="518740"/>
                </a:lnTo>
                <a:lnTo>
                  <a:pt x="1528830" y="502596"/>
                </a:lnTo>
                <a:lnTo>
                  <a:pt x="1519308" y="486980"/>
                </a:lnTo>
                <a:lnTo>
                  <a:pt x="1509786" y="471630"/>
                </a:lnTo>
                <a:lnTo>
                  <a:pt x="1499735" y="456544"/>
                </a:lnTo>
                <a:lnTo>
                  <a:pt x="1489684" y="441458"/>
                </a:lnTo>
                <a:lnTo>
                  <a:pt x="1479104" y="427167"/>
                </a:lnTo>
                <a:lnTo>
                  <a:pt x="1467730" y="412610"/>
                </a:lnTo>
                <a:lnTo>
                  <a:pt x="1456356" y="398583"/>
                </a:lnTo>
                <a:lnTo>
                  <a:pt x="1444718" y="384820"/>
                </a:lnTo>
                <a:lnTo>
                  <a:pt x="1432815" y="371323"/>
                </a:lnTo>
                <a:lnTo>
                  <a:pt x="1420384" y="358089"/>
                </a:lnTo>
                <a:lnTo>
                  <a:pt x="1407952" y="344856"/>
                </a:lnTo>
                <a:lnTo>
                  <a:pt x="1394991" y="332417"/>
                </a:lnTo>
                <a:lnTo>
                  <a:pt x="1381766" y="320243"/>
                </a:lnTo>
                <a:lnTo>
                  <a:pt x="1368277" y="308333"/>
                </a:lnTo>
                <a:lnTo>
                  <a:pt x="1354522" y="296423"/>
                </a:lnTo>
                <a:lnTo>
                  <a:pt x="1340504" y="285042"/>
                </a:lnTo>
                <a:lnTo>
                  <a:pt x="1325956" y="274191"/>
                </a:lnTo>
                <a:lnTo>
                  <a:pt x="1311408" y="263340"/>
                </a:lnTo>
                <a:lnTo>
                  <a:pt x="1296596" y="253018"/>
                </a:lnTo>
                <a:lnTo>
                  <a:pt x="1281255" y="242961"/>
                </a:lnTo>
                <a:lnTo>
                  <a:pt x="1265914" y="233698"/>
                </a:lnTo>
                <a:lnTo>
                  <a:pt x="1250573" y="224170"/>
                </a:lnTo>
                <a:lnTo>
                  <a:pt x="1234702" y="215436"/>
                </a:lnTo>
                <a:lnTo>
                  <a:pt x="1218568" y="206967"/>
                </a:lnTo>
                <a:lnTo>
                  <a:pt x="1201904" y="198762"/>
                </a:lnTo>
                <a:lnTo>
                  <a:pt x="1185769" y="191087"/>
                </a:lnTo>
                <a:lnTo>
                  <a:pt x="1168841" y="183412"/>
                </a:lnTo>
                <a:lnTo>
                  <a:pt x="1151913" y="176530"/>
                </a:lnTo>
                <a:lnTo>
                  <a:pt x="1134720" y="169914"/>
                </a:lnTo>
                <a:lnTo>
                  <a:pt x="1117263" y="164091"/>
                </a:lnTo>
                <a:lnTo>
                  <a:pt x="1099806" y="158269"/>
                </a:lnTo>
                <a:lnTo>
                  <a:pt x="1082084" y="152975"/>
                </a:lnTo>
                <a:lnTo>
                  <a:pt x="1064098" y="147947"/>
                </a:lnTo>
                <a:lnTo>
                  <a:pt x="1045847" y="143712"/>
                </a:lnTo>
                <a:lnTo>
                  <a:pt x="1027861" y="139478"/>
                </a:lnTo>
                <a:lnTo>
                  <a:pt x="1009345" y="136037"/>
                </a:lnTo>
                <a:lnTo>
                  <a:pt x="990830" y="132861"/>
                </a:lnTo>
                <a:lnTo>
                  <a:pt x="972050" y="130479"/>
                </a:lnTo>
                <a:lnTo>
                  <a:pt x="953271" y="128362"/>
                </a:lnTo>
                <a:lnTo>
                  <a:pt x="933962" y="126774"/>
                </a:lnTo>
                <a:lnTo>
                  <a:pt x="914918" y="125450"/>
                </a:lnTo>
                <a:lnTo>
                  <a:pt x="895873" y="124392"/>
                </a:lnTo>
                <a:lnTo>
                  <a:pt x="876300" y="124392"/>
                </a:lnTo>
                <a:lnTo>
                  <a:pt x="856991" y="124392"/>
                </a:lnTo>
                <a:close/>
                <a:moveTo>
                  <a:pt x="876300" y="0"/>
                </a:moveTo>
                <a:lnTo>
                  <a:pt x="899048" y="265"/>
                </a:lnTo>
                <a:lnTo>
                  <a:pt x="921266" y="1323"/>
                </a:lnTo>
                <a:lnTo>
                  <a:pt x="943749" y="2382"/>
                </a:lnTo>
                <a:lnTo>
                  <a:pt x="965702" y="4764"/>
                </a:lnTo>
                <a:lnTo>
                  <a:pt x="987656" y="7146"/>
                </a:lnTo>
                <a:lnTo>
                  <a:pt x="1009610" y="10057"/>
                </a:lnTo>
                <a:lnTo>
                  <a:pt x="1031299" y="13763"/>
                </a:lnTo>
                <a:lnTo>
                  <a:pt x="1052724" y="17997"/>
                </a:lnTo>
                <a:lnTo>
                  <a:pt x="1074149" y="22496"/>
                </a:lnTo>
                <a:lnTo>
                  <a:pt x="1095045" y="27525"/>
                </a:lnTo>
                <a:lnTo>
                  <a:pt x="1115940" y="33348"/>
                </a:lnTo>
                <a:lnTo>
                  <a:pt x="1136572" y="39435"/>
                </a:lnTo>
                <a:lnTo>
                  <a:pt x="1157203" y="46051"/>
                </a:lnTo>
                <a:lnTo>
                  <a:pt x="1177305" y="53197"/>
                </a:lnTo>
                <a:lnTo>
                  <a:pt x="1197407" y="60873"/>
                </a:lnTo>
                <a:lnTo>
                  <a:pt x="1216981" y="69077"/>
                </a:lnTo>
                <a:lnTo>
                  <a:pt x="1236818" y="77811"/>
                </a:lnTo>
                <a:lnTo>
                  <a:pt x="1255863" y="86545"/>
                </a:lnTo>
                <a:lnTo>
                  <a:pt x="1274907" y="96337"/>
                </a:lnTo>
                <a:lnTo>
                  <a:pt x="1293687" y="105865"/>
                </a:lnTo>
                <a:lnTo>
                  <a:pt x="1312202" y="116452"/>
                </a:lnTo>
                <a:lnTo>
                  <a:pt x="1330453" y="127303"/>
                </a:lnTo>
                <a:lnTo>
                  <a:pt x="1348439" y="138154"/>
                </a:lnTo>
                <a:lnTo>
                  <a:pt x="1365896" y="149799"/>
                </a:lnTo>
                <a:lnTo>
                  <a:pt x="1383353" y="162239"/>
                </a:lnTo>
                <a:lnTo>
                  <a:pt x="1400282" y="174413"/>
                </a:lnTo>
                <a:lnTo>
                  <a:pt x="1416945" y="187117"/>
                </a:lnTo>
                <a:lnTo>
                  <a:pt x="1433609" y="200615"/>
                </a:lnTo>
                <a:lnTo>
                  <a:pt x="1449479" y="214113"/>
                </a:lnTo>
                <a:lnTo>
                  <a:pt x="1465085" y="228404"/>
                </a:lnTo>
                <a:lnTo>
                  <a:pt x="1480426" y="242432"/>
                </a:lnTo>
                <a:lnTo>
                  <a:pt x="1495503" y="257253"/>
                </a:lnTo>
                <a:lnTo>
                  <a:pt x="1510315" y="272074"/>
                </a:lnTo>
                <a:lnTo>
                  <a:pt x="1524863" y="287424"/>
                </a:lnTo>
                <a:lnTo>
                  <a:pt x="1538881" y="303569"/>
                </a:lnTo>
                <a:lnTo>
                  <a:pt x="1552371" y="319449"/>
                </a:lnTo>
                <a:lnTo>
                  <a:pt x="1565596" y="335858"/>
                </a:lnTo>
                <a:lnTo>
                  <a:pt x="1578292" y="352796"/>
                </a:lnTo>
                <a:lnTo>
                  <a:pt x="1590724" y="369735"/>
                </a:lnTo>
                <a:lnTo>
                  <a:pt x="1602627" y="386938"/>
                </a:lnTo>
                <a:lnTo>
                  <a:pt x="1614265" y="404935"/>
                </a:lnTo>
                <a:lnTo>
                  <a:pt x="1625639" y="422667"/>
                </a:lnTo>
                <a:lnTo>
                  <a:pt x="1636219" y="440929"/>
                </a:lnTo>
                <a:lnTo>
                  <a:pt x="1646534" y="459455"/>
                </a:lnTo>
                <a:lnTo>
                  <a:pt x="1656585" y="478247"/>
                </a:lnTo>
                <a:lnTo>
                  <a:pt x="1666108" y="497038"/>
                </a:lnTo>
                <a:lnTo>
                  <a:pt x="1675101" y="516358"/>
                </a:lnTo>
                <a:lnTo>
                  <a:pt x="1683565" y="535943"/>
                </a:lnTo>
                <a:lnTo>
                  <a:pt x="1691764" y="555528"/>
                </a:lnTo>
                <a:lnTo>
                  <a:pt x="1699170" y="575643"/>
                </a:lnTo>
                <a:lnTo>
                  <a:pt x="1706577" y="596022"/>
                </a:lnTo>
                <a:lnTo>
                  <a:pt x="1712925" y="616401"/>
                </a:lnTo>
                <a:lnTo>
                  <a:pt x="1719273" y="637309"/>
                </a:lnTo>
                <a:lnTo>
                  <a:pt x="1725092" y="658218"/>
                </a:lnTo>
                <a:lnTo>
                  <a:pt x="1730382" y="679126"/>
                </a:lnTo>
                <a:lnTo>
                  <a:pt x="1734614" y="700564"/>
                </a:lnTo>
                <a:lnTo>
                  <a:pt x="1739111" y="721737"/>
                </a:lnTo>
                <a:lnTo>
                  <a:pt x="1742549" y="743439"/>
                </a:lnTo>
                <a:lnTo>
                  <a:pt x="1745723" y="765406"/>
                </a:lnTo>
                <a:lnTo>
                  <a:pt x="1748104" y="787373"/>
                </a:lnTo>
                <a:lnTo>
                  <a:pt x="1749955" y="809605"/>
                </a:lnTo>
                <a:lnTo>
                  <a:pt x="1751542" y="831837"/>
                </a:lnTo>
                <a:lnTo>
                  <a:pt x="1752336" y="854598"/>
                </a:lnTo>
                <a:lnTo>
                  <a:pt x="1752600" y="877094"/>
                </a:lnTo>
                <a:lnTo>
                  <a:pt x="1752336" y="899590"/>
                </a:lnTo>
                <a:lnTo>
                  <a:pt x="1751542" y="922351"/>
                </a:lnTo>
                <a:lnTo>
                  <a:pt x="1749955" y="944583"/>
                </a:lnTo>
                <a:lnTo>
                  <a:pt x="1748104" y="966550"/>
                </a:lnTo>
                <a:lnTo>
                  <a:pt x="1745723" y="988782"/>
                </a:lnTo>
                <a:lnTo>
                  <a:pt x="1742549" y="1010220"/>
                </a:lnTo>
                <a:lnTo>
                  <a:pt x="1739111" y="1031922"/>
                </a:lnTo>
                <a:lnTo>
                  <a:pt x="1734614" y="1053624"/>
                </a:lnTo>
                <a:lnTo>
                  <a:pt x="1730382" y="1075062"/>
                </a:lnTo>
                <a:lnTo>
                  <a:pt x="1725092" y="1095970"/>
                </a:lnTo>
                <a:lnTo>
                  <a:pt x="1719273" y="1116879"/>
                </a:lnTo>
                <a:lnTo>
                  <a:pt x="1712925" y="1137523"/>
                </a:lnTo>
                <a:lnTo>
                  <a:pt x="1706577" y="1157902"/>
                </a:lnTo>
                <a:lnTo>
                  <a:pt x="1699170" y="1178016"/>
                </a:lnTo>
                <a:lnTo>
                  <a:pt x="1691764" y="1198130"/>
                </a:lnTo>
                <a:lnTo>
                  <a:pt x="1683565" y="1217980"/>
                </a:lnTo>
                <a:lnTo>
                  <a:pt x="1675101" y="1237565"/>
                </a:lnTo>
                <a:lnTo>
                  <a:pt x="1666108" y="1256886"/>
                </a:lnTo>
                <a:lnTo>
                  <a:pt x="1656585" y="1275941"/>
                </a:lnTo>
                <a:lnTo>
                  <a:pt x="1646534" y="1294733"/>
                </a:lnTo>
                <a:lnTo>
                  <a:pt x="1636219" y="1313259"/>
                </a:lnTo>
                <a:lnTo>
                  <a:pt x="1625639" y="1331521"/>
                </a:lnTo>
                <a:lnTo>
                  <a:pt x="1614265" y="1349253"/>
                </a:lnTo>
                <a:lnTo>
                  <a:pt x="1602627" y="1366986"/>
                </a:lnTo>
                <a:lnTo>
                  <a:pt x="1590724" y="1384453"/>
                </a:lnTo>
                <a:lnTo>
                  <a:pt x="1578292" y="1401392"/>
                </a:lnTo>
                <a:lnTo>
                  <a:pt x="1565596" y="1418066"/>
                </a:lnTo>
                <a:lnTo>
                  <a:pt x="1552371" y="1434475"/>
                </a:lnTo>
                <a:lnTo>
                  <a:pt x="1538881" y="1450619"/>
                </a:lnTo>
                <a:lnTo>
                  <a:pt x="1524863" y="1466234"/>
                </a:lnTo>
                <a:lnTo>
                  <a:pt x="1510315" y="1481585"/>
                </a:lnTo>
                <a:lnTo>
                  <a:pt x="1495503" y="1496671"/>
                </a:lnTo>
                <a:lnTo>
                  <a:pt x="1480426" y="1511492"/>
                </a:lnTo>
                <a:lnTo>
                  <a:pt x="1465085" y="1525784"/>
                </a:lnTo>
                <a:lnTo>
                  <a:pt x="1449479" y="1540075"/>
                </a:lnTo>
                <a:lnTo>
                  <a:pt x="1433609" y="1553573"/>
                </a:lnTo>
                <a:lnTo>
                  <a:pt x="1416945" y="1566542"/>
                </a:lnTo>
                <a:lnTo>
                  <a:pt x="1400282" y="1579510"/>
                </a:lnTo>
                <a:lnTo>
                  <a:pt x="1383353" y="1591949"/>
                </a:lnTo>
                <a:lnTo>
                  <a:pt x="1365896" y="1603859"/>
                </a:lnTo>
                <a:lnTo>
                  <a:pt x="1348439" y="1615505"/>
                </a:lnTo>
                <a:lnTo>
                  <a:pt x="1330453" y="1626885"/>
                </a:lnTo>
                <a:lnTo>
                  <a:pt x="1312202" y="1637472"/>
                </a:lnTo>
                <a:lnTo>
                  <a:pt x="1293687" y="1647793"/>
                </a:lnTo>
                <a:lnTo>
                  <a:pt x="1274907" y="1657851"/>
                </a:lnTo>
                <a:lnTo>
                  <a:pt x="1255863" y="1667379"/>
                </a:lnTo>
                <a:lnTo>
                  <a:pt x="1236818" y="1676377"/>
                </a:lnTo>
                <a:lnTo>
                  <a:pt x="1216981" y="1684846"/>
                </a:lnTo>
                <a:lnTo>
                  <a:pt x="1197407" y="1693051"/>
                </a:lnTo>
                <a:lnTo>
                  <a:pt x="1177305" y="1700726"/>
                </a:lnTo>
                <a:lnTo>
                  <a:pt x="1157203" y="1707607"/>
                </a:lnTo>
                <a:lnTo>
                  <a:pt x="1136572" y="1714753"/>
                </a:lnTo>
                <a:lnTo>
                  <a:pt x="1115940" y="1720576"/>
                </a:lnTo>
                <a:lnTo>
                  <a:pt x="1095045" y="1726134"/>
                </a:lnTo>
                <a:lnTo>
                  <a:pt x="1074149" y="1731427"/>
                </a:lnTo>
                <a:lnTo>
                  <a:pt x="1052724" y="1736191"/>
                </a:lnTo>
                <a:lnTo>
                  <a:pt x="1031299" y="1740426"/>
                </a:lnTo>
                <a:lnTo>
                  <a:pt x="1009610" y="1743866"/>
                </a:lnTo>
                <a:lnTo>
                  <a:pt x="987656" y="1747042"/>
                </a:lnTo>
                <a:lnTo>
                  <a:pt x="965702" y="1749424"/>
                </a:lnTo>
                <a:lnTo>
                  <a:pt x="943749" y="1751277"/>
                </a:lnTo>
                <a:lnTo>
                  <a:pt x="921266" y="1752865"/>
                </a:lnTo>
                <a:lnTo>
                  <a:pt x="899048" y="1753923"/>
                </a:lnTo>
                <a:lnTo>
                  <a:pt x="876300" y="1754188"/>
                </a:lnTo>
                <a:lnTo>
                  <a:pt x="853817" y="1753923"/>
                </a:lnTo>
                <a:lnTo>
                  <a:pt x="831335" y="1752865"/>
                </a:lnTo>
                <a:lnTo>
                  <a:pt x="809116" y="1751277"/>
                </a:lnTo>
                <a:lnTo>
                  <a:pt x="786898" y="1749424"/>
                </a:lnTo>
                <a:lnTo>
                  <a:pt x="764944" y="1747042"/>
                </a:lnTo>
                <a:lnTo>
                  <a:pt x="742990" y="1743866"/>
                </a:lnTo>
                <a:lnTo>
                  <a:pt x="721301" y="1740426"/>
                </a:lnTo>
                <a:lnTo>
                  <a:pt x="699876" y="1736191"/>
                </a:lnTo>
                <a:lnTo>
                  <a:pt x="678716" y="1731427"/>
                </a:lnTo>
                <a:lnTo>
                  <a:pt x="657820" y="1726134"/>
                </a:lnTo>
                <a:lnTo>
                  <a:pt x="636660" y="1720576"/>
                </a:lnTo>
                <a:lnTo>
                  <a:pt x="616028" y="1714753"/>
                </a:lnTo>
                <a:lnTo>
                  <a:pt x="595662" y="1707607"/>
                </a:lnTo>
                <a:lnTo>
                  <a:pt x="575295" y="1700726"/>
                </a:lnTo>
                <a:lnTo>
                  <a:pt x="555193" y="1693051"/>
                </a:lnTo>
                <a:lnTo>
                  <a:pt x="535619" y="1684846"/>
                </a:lnTo>
                <a:lnTo>
                  <a:pt x="516046" y="1676377"/>
                </a:lnTo>
                <a:lnTo>
                  <a:pt x="496737" y="1667379"/>
                </a:lnTo>
                <a:lnTo>
                  <a:pt x="477958" y="1657851"/>
                </a:lnTo>
                <a:lnTo>
                  <a:pt x="458913" y="1647793"/>
                </a:lnTo>
                <a:lnTo>
                  <a:pt x="440663" y="1637472"/>
                </a:lnTo>
                <a:lnTo>
                  <a:pt x="422412" y="1626885"/>
                </a:lnTo>
                <a:lnTo>
                  <a:pt x="404161" y="1615505"/>
                </a:lnTo>
                <a:lnTo>
                  <a:pt x="386704" y="1603859"/>
                </a:lnTo>
                <a:lnTo>
                  <a:pt x="369511" y="1591949"/>
                </a:lnTo>
                <a:lnTo>
                  <a:pt x="352318" y="1579510"/>
                </a:lnTo>
                <a:lnTo>
                  <a:pt x="335655" y="1566542"/>
                </a:lnTo>
                <a:lnTo>
                  <a:pt x="319255" y="1553573"/>
                </a:lnTo>
                <a:lnTo>
                  <a:pt x="303121" y="1540075"/>
                </a:lnTo>
                <a:lnTo>
                  <a:pt x="287251" y="1525784"/>
                </a:lnTo>
                <a:lnTo>
                  <a:pt x="271909" y="1511492"/>
                </a:lnTo>
                <a:lnTo>
                  <a:pt x="256833" y="1496671"/>
                </a:lnTo>
                <a:lnTo>
                  <a:pt x="242285" y="1481585"/>
                </a:lnTo>
                <a:lnTo>
                  <a:pt x="227737" y="1466234"/>
                </a:lnTo>
                <a:lnTo>
                  <a:pt x="213983" y="1450619"/>
                </a:lnTo>
                <a:lnTo>
                  <a:pt x="200229" y="1434475"/>
                </a:lnTo>
                <a:lnTo>
                  <a:pt x="187004" y="1418066"/>
                </a:lnTo>
                <a:lnTo>
                  <a:pt x="174308" y="1401392"/>
                </a:lnTo>
                <a:lnTo>
                  <a:pt x="161876" y="1384453"/>
                </a:lnTo>
                <a:lnTo>
                  <a:pt x="149709" y="1366986"/>
                </a:lnTo>
                <a:lnTo>
                  <a:pt x="138071" y="1349253"/>
                </a:lnTo>
                <a:lnTo>
                  <a:pt x="126961" y="1331521"/>
                </a:lnTo>
                <a:lnTo>
                  <a:pt x="116117" y="1313259"/>
                </a:lnTo>
                <a:lnTo>
                  <a:pt x="105801" y="1294733"/>
                </a:lnTo>
                <a:lnTo>
                  <a:pt x="95750" y="1275941"/>
                </a:lnTo>
                <a:lnTo>
                  <a:pt x="86492" y="1256886"/>
                </a:lnTo>
                <a:lnTo>
                  <a:pt x="77499" y="1237565"/>
                </a:lnTo>
                <a:lnTo>
                  <a:pt x="69035" y="1217980"/>
                </a:lnTo>
                <a:lnTo>
                  <a:pt x="60836" y="1198130"/>
                </a:lnTo>
                <a:lnTo>
                  <a:pt x="53165" y="1178016"/>
                </a:lnTo>
                <a:lnTo>
                  <a:pt x="46023" y="1157902"/>
                </a:lnTo>
                <a:lnTo>
                  <a:pt x="39411" y="1137523"/>
                </a:lnTo>
                <a:lnTo>
                  <a:pt x="33327" y="1116879"/>
                </a:lnTo>
                <a:lnTo>
                  <a:pt x="27508" y="1095970"/>
                </a:lnTo>
                <a:lnTo>
                  <a:pt x="22483" y="1075062"/>
                </a:lnTo>
                <a:lnTo>
                  <a:pt x="17721" y="1053624"/>
                </a:lnTo>
                <a:lnTo>
                  <a:pt x="13754" y="1031922"/>
                </a:lnTo>
                <a:lnTo>
                  <a:pt x="10051" y="1010220"/>
                </a:lnTo>
                <a:lnTo>
                  <a:pt x="6877" y="988782"/>
                </a:lnTo>
                <a:lnTo>
                  <a:pt x="4496" y="966550"/>
                </a:lnTo>
                <a:lnTo>
                  <a:pt x="2380" y="944583"/>
                </a:lnTo>
                <a:lnTo>
                  <a:pt x="1322" y="922351"/>
                </a:lnTo>
                <a:lnTo>
                  <a:pt x="264" y="899590"/>
                </a:lnTo>
                <a:lnTo>
                  <a:pt x="0" y="877094"/>
                </a:lnTo>
                <a:lnTo>
                  <a:pt x="264" y="854598"/>
                </a:lnTo>
                <a:lnTo>
                  <a:pt x="1322" y="831837"/>
                </a:lnTo>
                <a:lnTo>
                  <a:pt x="2380" y="809605"/>
                </a:lnTo>
                <a:lnTo>
                  <a:pt x="4496" y="787373"/>
                </a:lnTo>
                <a:lnTo>
                  <a:pt x="6877" y="765406"/>
                </a:lnTo>
                <a:lnTo>
                  <a:pt x="10051" y="743439"/>
                </a:lnTo>
                <a:lnTo>
                  <a:pt x="13754" y="721737"/>
                </a:lnTo>
                <a:lnTo>
                  <a:pt x="17721" y="700564"/>
                </a:lnTo>
                <a:lnTo>
                  <a:pt x="22483" y="679126"/>
                </a:lnTo>
                <a:lnTo>
                  <a:pt x="27508" y="658218"/>
                </a:lnTo>
                <a:lnTo>
                  <a:pt x="33327" y="637309"/>
                </a:lnTo>
                <a:lnTo>
                  <a:pt x="39411" y="616401"/>
                </a:lnTo>
                <a:lnTo>
                  <a:pt x="46023" y="596022"/>
                </a:lnTo>
                <a:lnTo>
                  <a:pt x="53165" y="575643"/>
                </a:lnTo>
                <a:lnTo>
                  <a:pt x="60836" y="555528"/>
                </a:lnTo>
                <a:lnTo>
                  <a:pt x="69035" y="535943"/>
                </a:lnTo>
                <a:lnTo>
                  <a:pt x="77499" y="516358"/>
                </a:lnTo>
                <a:lnTo>
                  <a:pt x="86492" y="497038"/>
                </a:lnTo>
                <a:lnTo>
                  <a:pt x="95750" y="478247"/>
                </a:lnTo>
                <a:lnTo>
                  <a:pt x="105801" y="459455"/>
                </a:lnTo>
                <a:lnTo>
                  <a:pt x="116117" y="440929"/>
                </a:lnTo>
                <a:lnTo>
                  <a:pt x="126961" y="422667"/>
                </a:lnTo>
                <a:lnTo>
                  <a:pt x="138071" y="404935"/>
                </a:lnTo>
                <a:lnTo>
                  <a:pt x="149709" y="386938"/>
                </a:lnTo>
                <a:lnTo>
                  <a:pt x="161876" y="369735"/>
                </a:lnTo>
                <a:lnTo>
                  <a:pt x="174308" y="352796"/>
                </a:lnTo>
                <a:lnTo>
                  <a:pt x="187004" y="335858"/>
                </a:lnTo>
                <a:lnTo>
                  <a:pt x="200229" y="319449"/>
                </a:lnTo>
                <a:lnTo>
                  <a:pt x="213983" y="303569"/>
                </a:lnTo>
                <a:lnTo>
                  <a:pt x="227737" y="287424"/>
                </a:lnTo>
                <a:lnTo>
                  <a:pt x="242285" y="272074"/>
                </a:lnTo>
                <a:lnTo>
                  <a:pt x="256833" y="257253"/>
                </a:lnTo>
                <a:lnTo>
                  <a:pt x="271909" y="242432"/>
                </a:lnTo>
                <a:lnTo>
                  <a:pt x="287251" y="228404"/>
                </a:lnTo>
                <a:lnTo>
                  <a:pt x="303121" y="214113"/>
                </a:lnTo>
                <a:lnTo>
                  <a:pt x="319255" y="200615"/>
                </a:lnTo>
                <a:lnTo>
                  <a:pt x="335655" y="187117"/>
                </a:lnTo>
                <a:lnTo>
                  <a:pt x="352318" y="174413"/>
                </a:lnTo>
                <a:lnTo>
                  <a:pt x="369511" y="162239"/>
                </a:lnTo>
                <a:lnTo>
                  <a:pt x="386704" y="149799"/>
                </a:lnTo>
                <a:lnTo>
                  <a:pt x="404161" y="138154"/>
                </a:lnTo>
                <a:lnTo>
                  <a:pt x="422412" y="127303"/>
                </a:lnTo>
                <a:lnTo>
                  <a:pt x="440663" y="116452"/>
                </a:lnTo>
                <a:lnTo>
                  <a:pt x="458913" y="105865"/>
                </a:lnTo>
                <a:lnTo>
                  <a:pt x="477958" y="96337"/>
                </a:lnTo>
                <a:lnTo>
                  <a:pt x="496737" y="86545"/>
                </a:lnTo>
                <a:lnTo>
                  <a:pt x="516046" y="77811"/>
                </a:lnTo>
                <a:lnTo>
                  <a:pt x="535619" y="69077"/>
                </a:lnTo>
                <a:lnTo>
                  <a:pt x="555193" y="60873"/>
                </a:lnTo>
                <a:lnTo>
                  <a:pt x="575295" y="53197"/>
                </a:lnTo>
                <a:lnTo>
                  <a:pt x="595662" y="46051"/>
                </a:lnTo>
                <a:lnTo>
                  <a:pt x="616028" y="39435"/>
                </a:lnTo>
                <a:lnTo>
                  <a:pt x="636660" y="33348"/>
                </a:lnTo>
                <a:lnTo>
                  <a:pt x="657820" y="27525"/>
                </a:lnTo>
                <a:lnTo>
                  <a:pt x="678716" y="22496"/>
                </a:lnTo>
                <a:lnTo>
                  <a:pt x="699876" y="17997"/>
                </a:lnTo>
                <a:lnTo>
                  <a:pt x="721301" y="13763"/>
                </a:lnTo>
                <a:lnTo>
                  <a:pt x="742990" y="10057"/>
                </a:lnTo>
                <a:lnTo>
                  <a:pt x="764944" y="7146"/>
                </a:lnTo>
                <a:lnTo>
                  <a:pt x="786898" y="4764"/>
                </a:lnTo>
                <a:lnTo>
                  <a:pt x="809116" y="2382"/>
                </a:lnTo>
                <a:lnTo>
                  <a:pt x="831335" y="1323"/>
                </a:lnTo>
                <a:lnTo>
                  <a:pt x="853817" y="265"/>
                </a:lnTo>
                <a:lnTo>
                  <a:pt x="87630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dirty="0">
              <a:solidFill>
                <a:srgbClr val="FFFFFF"/>
              </a:solidFill>
              <a:ea typeface="微软雅黑" pitchFamily="34" charset="-122"/>
            </a:endParaRPr>
          </a:p>
        </p:txBody>
      </p:sp>
      <p:sp>
        <p:nvSpPr>
          <p:cNvPr id="28" name="KSO_Shape"/>
          <p:cNvSpPr/>
          <p:nvPr/>
        </p:nvSpPr>
        <p:spPr bwMode="auto">
          <a:xfrm>
            <a:off x="3502980" y="3430946"/>
            <a:ext cx="517292" cy="445733"/>
          </a:xfrm>
          <a:custGeom>
            <a:avLst/>
            <a:gdLst>
              <a:gd name="T0" fmla="*/ 838518 w 3856038"/>
              <a:gd name="T1" fmla="*/ 3035936 h 3319463"/>
              <a:gd name="T2" fmla="*/ 807086 w 3856038"/>
              <a:gd name="T3" fmla="*/ 3078481 h 3319463"/>
              <a:gd name="T4" fmla="*/ 345758 w 3856038"/>
              <a:gd name="T5" fmla="*/ 3083244 h 3319463"/>
              <a:gd name="T6" fmla="*/ 306705 w 3856038"/>
              <a:gd name="T7" fmla="*/ 3047684 h 3319463"/>
              <a:gd name="T8" fmla="*/ 1938189 w 3856038"/>
              <a:gd name="T9" fmla="*/ 1874411 h 3319463"/>
              <a:gd name="T10" fmla="*/ 2032113 w 3856038"/>
              <a:gd name="T11" fmla="*/ 1927728 h 3319463"/>
              <a:gd name="T12" fmla="*/ 2127625 w 3856038"/>
              <a:gd name="T13" fmla="*/ 1936931 h 3319463"/>
              <a:gd name="T14" fmla="*/ 2209174 w 3856038"/>
              <a:gd name="T15" fmla="*/ 1913446 h 3319463"/>
              <a:gd name="T16" fmla="*/ 2208222 w 3856038"/>
              <a:gd name="T17" fmla="*/ 3063251 h 3319463"/>
              <a:gd name="T18" fmla="*/ 2159673 w 3856038"/>
              <a:gd name="T19" fmla="*/ 3086101 h 3319463"/>
              <a:gd name="T20" fmla="*/ 1703060 w 3856038"/>
              <a:gd name="T21" fmla="*/ 3067694 h 3319463"/>
              <a:gd name="T22" fmla="*/ 1684338 w 3856038"/>
              <a:gd name="T23" fmla="*/ 1620838 h 3319463"/>
              <a:gd name="T24" fmla="*/ 1517659 w 3856038"/>
              <a:gd name="T25" fmla="*/ 3063249 h 3319463"/>
              <a:gd name="T26" fmla="*/ 1469110 w 3856038"/>
              <a:gd name="T27" fmla="*/ 3086100 h 3319463"/>
              <a:gd name="T28" fmla="*/ 1012179 w 3856038"/>
              <a:gd name="T29" fmla="*/ 3067693 h 3319463"/>
              <a:gd name="T30" fmla="*/ 993775 w 3856038"/>
              <a:gd name="T31" fmla="*/ 2030516 h 3319463"/>
              <a:gd name="T32" fmla="*/ 2903512 w 3856038"/>
              <a:gd name="T33" fmla="*/ 3058483 h 3319463"/>
              <a:gd name="T34" fmla="*/ 2858002 w 3856038"/>
              <a:gd name="T35" fmla="*/ 3085784 h 3319463"/>
              <a:gd name="T36" fmla="*/ 2397814 w 3856038"/>
              <a:gd name="T37" fmla="*/ 3071816 h 3319463"/>
              <a:gd name="T38" fmla="*/ 2374900 w 3856038"/>
              <a:gd name="T39" fmla="*/ 3023247 h 3319463"/>
              <a:gd name="T40" fmla="*/ 3393565 w 3856038"/>
              <a:gd name="T41" fmla="*/ 829618 h 3319463"/>
              <a:gd name="T42" fmla="*/ 3441797 w 3856038"/>
              <a:gd name="T43" fmla="*/ 916284 h 3319463"/>
              <a:gd name="T44" fmla="*/ 3518904 w 3856038"/>
              <a:gd name="T45" fmla="*/ 976601 h 3319463"/>
              <a:gd name="T46" fmla="*/ 3605213 w 3856038"/>
              <a:gd name="T47" fmla="*/ 3023244 h 3319463"/>
              <a:gd name="T48" fmla="*/ 3582367 w 3856038"/>
              <a:gd name="T49" fmla="*/ 3071815 h 3319463"/>
              <a:gd name="T50" fmla="*/ 3123532 w 3856038"/>
              <a:gd name="T51" fmla="*/ 3085783 h 3319463"/>
              <a:gd name="T52" fmla="*/ 3077839 w 3856038"/>
              <a:gd name="T53" fmla="*/ 3058481 h 3319463"/>
              <a:gd name="T54" fmla="*/ 3032368 w 3856038"/>
              <a:gd name="T55" fmla="*/ 0 h 3319463"/>
              <a:gd name="T56" fmla="*/ 3669057 w 3856038"/>
              <a:gd name="T57" fmla="*/ 6984 h 3319463"/>
              <a:gd name="T58" fmla="*/ 3714445 w 3856038"/>
              <a:gd name="T59" fmla="*/ 35552 h 3319463"/>
              <a:gd name="T60" fmla="*/ 3742692 w 3856038"/>
              <a:gd name="T61" fmla="*/ 80308 h 3319463"/>
              <a:gd name="T62" fmla="*/ 3749358 w 3856038"/>
              <a:gd name="T63" fmla="*/ 717377 h 3319463"/>
              <a:gd name="T64" fmla="*/ 3735075 w 3856038"/>
              <a:gd name="T65" fmla="*/ 769117 h 3319463"/>
              <a:gd name="T66" fmla="*/ 3700797 w 3856038"/>
              <a:gd name="T67" fmla="*/ 808795 h 3319463"/>
              <a:gd name="T68" fmla="*/ 3652870 w 3856038"/>
              <a:gd name="T69" fmla="*/ 830698 h 3319463"/>
              <a:gd name="T70" fmla="*/ 3597644 w 3856038"/>
              <a:gd name="T71" fmla="*/ 829110 h 3319463"/>
              <a:gd name="T72" fmla="*/ 3550670 w 3856038"/>
              <a:gd name="T73" fmla="*/ 804986 h 3319463"/>
              <a:gd name="T74" fmla="*/ 3518296 w 3856038"/>
              <a:gd name="T75" fmla="*/ 764039 h 3319463"/>
              <a:gd name="T76" fmla="*/ 3506552 w 3856038"/>
              <a:gd name="T77" fmla="*/ 711346 h 3319463"/>
              <a:gd name="T78" fmla="*/ 2155095 w 3856038"/>
              <a:gd name="T79" fmla="*/ 1756621 h 3319463"/>
              <a:gd name="T80" fmla="*/ 2103678 w 3856038"/>
              <a:gd name="T81" fmla="*/ 1768049 h 3319463"/>
              <a:gd name="T82" fmla="*/ 2052577 w 3856038"/>
              <a:gd name="T83" fmla="*/ 1756621 h 3319463"/>
              <a:gd name="T84" fmla="*/ 207257 w 3856038"/>
              <a:gd name="T85" fmla="*/ 2594619 h 3319463"/>
              <a:gd name="T86" fmla="*/ 161553 w 3856038"/>
              <a:gd name="T87" fmla="*/ 2623505 h 3319463"/>
              <a:gd name="T88" fmla="*/ 109818 w 3856038"/>
              <a:gd name="T89" fmla="*/ 2629853 h 3319463"/>
              <a:gd name="T90" fmla="*/ 59670 w 3856038"/>
              <a:gd name="T91" fmla="*/ 2613665 h 3319463"/>
              <a:gd name="T92" fmla="*/ 19996 w 3856038"/>
              <a:gd name="T93" fmla="*/ 2575574 h 3319463"/>
              <a:gd name="T94" fmla="*/ 952 w 3856038"/>
              <a:gd name="T95" fmla="*/ 2526056 h 3319463"/>
              <a:gd name="T96" fmla="*/ 5078 w 3856038"/>
              <a:gd name="T97" fmla="*/ 2473998 h 3319463"/>
              <a:gd name="T98" fmla="*/ 31105 w 3856038"/>
              <a:gd name="T99" fmla="*/ 2427337 h 3319463"/>
              <a:gd name="T100" fmla="*/ 1492697 w 3856038"/>
              <a:gd name="T101" fmla="*/ 975760 h 3319463"/>
              <a:gd name="T102" fmla="*/ 1543797 w 3856038"/>
              <a:gd name="T103" fmla="*/ 964333 h 3319463"/>
              <a:gd name="T104" fmla="*/ 1595215 w 3856038"/>
              <a:gd name="T105" fmla="*/ 975760 h 3319463"/>
              <a:gd name="T106" fmla="*/ 3334526 w 3856038"/>
              <a:gd name="T107" fmla="*/ 243464 h 3319463"/>
              <a:gd name="T108" fmla="*/ 2991107 w 3856038"/>
              <a:gd name="T109" fmla="*/ 233624 h 3319463"/>
              <a:gd name="T110" fmla="*/ 2948576 w 3856038"/>
              <a:gd name="T111" fmla="*/ 203151 h 3319463"/>
              <a:gd name="T112" fmla="*/ 2922550 w 3856038"/>
              <a:gd name="T113" fmla="*/ 157760 h 3319463"/>
              <a:gd name="T114" fmla="*/ 2918424 w 3856038"/>
              <a:gd name="T115" fmla="*/ 102845 h 3319463"/>
              <a:gd name="T116" fmla="*/ 2937468 w 3856038"/>
              <a:gd name="T117" fmla="*/ 53645 h 3319463"/>
              <a:gd name="T118" fmla="*/ 2975555 w 3856038"/>
              <a:gd name="T119" fmla="*/ 17459 h 3319463"/>
              <a:gd name="T120" fmla="*/ 3026338 w 3856038"/>
              <a:gd name="T121" fmla="*/ 318 h 3319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856038" h="3319463">
                <a:moveTo>
                  <a:pt x="50800" y="3187700"/>
                </a:moveTo>
                <a:lnTo>
                  <a:pt x="3856038" y="3187700"/>
                </a:lnTo>
                <a:lnTo>
                  <a:pt x="3856038" y="3319463"/>
                </a:lnTo>
                <a:lnTo>
                  <a:pt x="50800" y="3319463"/>
                </a:lnTo>
                <a:lnTo>
                  <a:pt x="50800" y="3187700"/>
                </a:lnTo>
                <a:close/>
                <a:moveTo>
                  <a:pt x="839788" y="2182813"/>
                </a:moveTo>
                <a:lnTo>
                  <a:pt x="839788" y="3023236"/>
                </a:lnTo>
                <a:lnTo>
                  <a:pt x="839471" y="3029586"/>
                </a:lnTo>
                <a:lnTo>
                  <a:pt x="838518" y="3035936"/>
                </a:lnTo>
                <a:lnTo>
                  <a:pt x="837248" y="3041969"/>
                </a:lnTo>
                <a:lnTo>
                  <a:pt x="834708" y="3047684"/>
                </a:lnTo>
                <a:lnTo>
                  <a:pt x="832486" y="3053399"/>
                </a:lnTo>
                <a:lnTo>
                  <a:pt x="829311" y="3058479"/>
                </a:lnTo>
                <a:lnTo>
                  <a:pt x="825501" y="3063241"/>
                </a:lnTo>
                <a:lnTo>
                  <a:pt x="821373" y="3067686"/>
                </a:lnTo>
                <a:lnTo>
                  <a:pt x="816928" y="3071814"/>
                </a:lnTo>
                <a:lnTo>
                  <a:pt x="812166" y="3075306"/>
                </a:lnTo>
                <a:lnTo>
                  <a:pt x="807086" y="3078481"/>
                </a:lnTo>
                <a:lnTo>
                  <a:pt x="801688" y="3081339"/>
                </a:lnTo>
                <a:lnTo>
                  <a:pt x="795656" y="3083244"/>
                </a:lnTo>
                <a:lnTo>
                  <a:pt x="789623" y="3084831"/>
                </a:lnTo>
                <a:lnTo>
                  <a:pt x="783591" y="3085784"/>
                </a:lnTo>
                <a:lnTo>
                  <a:pt x="777241" y="3086101"/>
                </a:lnTo>
                <a:lnTo>
                  <a:pt x="364173" y="3086101"/>
                </a:lnTo>
                <a:lnTo>
                  <a:pt x="357823" y="3085784"/>
                </a:lnTo>
                <a:lnTo>
                  <a:pt x="351473" y="3084831"/>
                </a:lnTo>
                <a:lnTo>
                  <a:pt x="345758" y="3083244"/>
                </a:lnTo>
                <a:lnTo>
                  <a:pt x="339725" y="3081339"/>
                </a:lnTo>
                <a:lnTo>
                  <a:pt x="334328" y="3078481"/>
                </a:lnTo>
                <a:lnTo>
                  <a:pt x="329248" y="3075306"/>
                </a:lnTo>
                <a:lnTo>
                  <a:pt x="324485" y="3071814"/>
                </a:lnTo>
                <a:lnTo>
                  <a:pt x="320040" y="3067686"/>
                </a:lnTo>
                <a:lnTo>
                  <a:pt x="315595" y="3063241"/>
                </a:lnTo>
                <a:lnTo>
                  <a:pt x="312103" y="3058479"/>
                </a:lnTo>
                <a:lnTo>
                  <a:pt x="308928" y="3053399"/>
                </a:lnTo>
                <a:lnTo>
                  <a:pt x="306705" y="3047684"/>
                </a:lnTo>
                <a:lnTo>
                  <a:pt x="304165" y="3041969"/>
                </a:lnTo>
                <a:lnTo>
                  <a:pt x="302578" y="3035936"/>
                </a:lnTo>
                <a:lnTo>
                  <a:pt x="301943" y="3029586"/>
                </a:lnTo>
                <a:lnTo>
                  <a:pt x="301625" y="3023236"/>
                </a:lnTo>
                <a:lnTo>
                  <a:pt x="301625" y="2721293"/>
                </a:lnTo>
                <a:lnTo>
                  <a:pt x="839788" y="2182813"/>
                </a:lnTo>
                <a:close/>
                <a:moveTo>
                  <a:pt x="1684338" y="1620838"/>
                </a:moveTo>
                <a:lnTo>
                  <a:pt x="1929304" y="1865842"/>
                </a:lnTo>
                <a:lnTo>
                  <a:pt x="1938189" y="1874411"/>
                </a:lnTo>
                <a:lnTo>
                  <a:pt x="1947708" y="1882345"/>
                </a:lnTo>
                <a:lnTo>
                  <a:pt x="1957227" y="1889644"/>
                </a:lnTo>
                <a:lnTo>
                  <a:pt x="1967064" y="1896944"/>
                </a:lnTo>
                <a:lnTo>
                  <a:pt x="1977218" y="1903291"/>
                </a:lnTo>
                <a:lnTo>
                  <a:pt x="1987690" y="1909003"/>
                </a:lnTo>
                <a:lnTo>
                  <a:pt x="1998478" y="1914716"/>
                </a:lnTo>
                <a:lnTo>
                  <a:pt x="2009267" y="1919476"/>
                </a:lnTo>
                <a:lnTo>
                  <a:pt x="2020690" y="1923602"/>
                </a:lnTo>
                <a:lnTo>
                  <a:pt x="2032113" y="1927728"/>
                </a:lnTo>
                <a:lnTo>
                  <a:pt x="2043537" y="1930901"/>
                </a:lnTo>
                <a:lnTo>
                  <a:pt x="2055277" y="1933440"/>
                </a:lnTo>
                <a:lnTo>
                  <a:pt x="2067335" y="1935344"/>
                </a:lnTo>
                <a:lnTo>
                  <a:pt x="2079393" y="1936931"/>
                </a:lnTo>
                <a:lnTo>
                  <a:pt x="2091768" y="1937883"/>
                </a:lnTo>
                <a:lnTo>
                  <a:pt x="2103826" y="1938201"/>
                </a:lnTo>
                <a:lnTo>
                  <a:pt x="2111759" y="1937883"/>
                </a:lnTo>
                <a:lnTo>
                  <a:pt x="2119692" y="1937566"/>
                </a:lnTo>
                <a:lnTo>
                  <a:pt x="2127625" y="1936931"/>
                </a:lnTo>
                <a:lnTo>
                  <a:pt x="2135240" y="1935979"/>
                </a:lnTo>
                <a:lnTo>
                  <a:pt x="2142856" y="1934710"/>
                </a:lnTo>
                <a:lnTo>
                  <a:pt x="2150788" y="1933440"/>
                </a:lnTo>
                <a:lnTo>
                  <a:pt x="2158404" y="1931536"/>
                </a:lnTo>
                <a:lnTo>
                  <a:pt x="2165702" y="1929949"/>
                </a:lnTo>
                <a:lnTo>
                  <a:pt x="2173318" y="1927728"/>
                </a:lnTo>
                <a:lnTo>
                  <a:pt x="2180299" y="1925189"/>
                </a:lnTo>
                <a:lnTo>
                  <a:pt x="2194895" y="1919794"/>
                </a:lnTo>
                <a:lnTo>
                  <a:pt x="2209174" y="1913446"/>
                </a:lnTo>
                <a:lnTo>
                  <a:pt x="2222501" y="1906782"/>
                </a:lnTo>
                <a:lnTo>
                  <a:pt x="2222501" y="3023263"/>
                </a:lnTo>
                <a:lnTo>
                  <a:pt x="2222501" y="3029611"/>
                </a:lnTo>
                <a:lnTo>
                  <a:pt x="2221232" y="3035958"/>
                </a:lnTo>
                <a:lnTo>
                  <a:pt x="2219645" y="3041988"/>
                </a:lnTo>
                <a:lnTo>
                  <a:pt x="2217742" y="3047700"/>
                </a:lnTo>
                <a:lnTo>
                  <a:pt x="2214886" y="3053413"/>
                </a:lnTo>
                <a:lnTo>
                  <a:pt x="2211713" y="3058491"/>
                </a:lnTo>
                <a:lnTo>
                  <a:pt x="2208222" y="3063251"/>
                </a:lnTo>
                <a:lnTo>
                  <a:pt x="2204414" y="3067694"/>
                </a:lnTo>
                <a:lnTo>
                  <a:pt x="2199655" y="3071820"/>
                </a:lnTo>
                <a:lnTo>
                  <a:pt x="2194895" y="3075311"/>
                </a:lnTo>
                <a:lnTo>
                  <a:pt x="2189818" y="3078484"/>
                </a:lnTo>
                <a:lnTo>
                  <a:pt x="2184424" y="3081341"/>
                </a:lnTo>
                <a:lnTo>
                  <a:pt x="2178712" y="3083245"/>
                </a:lnTo>
                <a:lnTo>
                  <a:pt x="2172366" y="3084832"/>
                </a:lnTo>
                <a:lnTo>
                  <a:pt x="2166654" y="3085784"/>
                </a:lnTo>
                <a:lnTo>
                  <a:pt x="2159673" y="3086101"/>
                </a:lnTo>
                <a:lnTo>
                  <a:pt x="1747166" y="3086101"/>
                </a:lnTo>
                <a:lnTo>
                  <a:pt x="1740820" y="3085784"/>
                </a:lnTo>
                <a:lnTo>
                  <a:pt x="1734474" y="3084832"/>
                </a:lnTo>
                <a:lnTo>
                  <a:pt x="1728445" y="3083245"/>
                </a:lnTo>
                <a:lnTo>
                  <a:pt x="1723050" y="3081341"/>
                </a:lnTo>
                <a:lnTo>
                  <a:pt x="1717656" y="3078484"/>
                </a:lnTo>
                <a:lnTo>
                  <a:pt x="1712579" y="3075311"/>
                </a:lnTo>
                <a:lnTo>
                  <a:pt x="1707185" y="3071820"/>
                </a:lnTo>
                <a:lnTo>
                  <a:pt x="1703060" y="3067694"/>
                </a:lnTo>
                <a:lnTo>
                  <a:pt x="1698935" y="3063251"/>
                </a:lnTo>
                <a:lnTo>
                  <a:pt x="1695444" y="3058491"/>
                </a:lnTo>
                <a:lnTo>
                  <a:pt x="1692271" y="3053413"/>
                </a:lnTo>
                <a:lnTo>
                  <a:pt x="1689415" y="3047700"/>
                </a:lnTo>
                <a:lnTo>
                  <a:pt x="1687511" y="3041988"/>
                </a:lnTo>
                <a:lnTo>
                  <a:pt x="1685925" y="3035958"/>
                </a:lnTo>
                <a:lnTo>
                  <a:pt x="1684973" y="3029611"/>
                </a:lnTo>
                <a:lnTo>
                  <a:pt x="1684338" y="3023263"/>
                </a:lnTo>
                <a:lnTo>
                  <a:pt x="1684338" y="1620838"/>
                </a:lnTo>
                <a:close/>
                <a:moveTo>
                  <a:pt x="1531938" y="1492251"/>
                </a:moveTo>
                <a:lnTo>
                  <a:pt x="1531938" y="3023260"/>
                </a:lnTo>
                <a:lnTo>
                  <a:pt x="1531304" y="3029608"/>
                </a:lnTo>
                <a:lnTo>
                  <a:pt x="1530669" y="3035955"/>
                </a:lnTo>
                <a:lnTo>
                  <a:pt x="1529082" y="3041985"/>
                </a:lnTo>
                <a:lnTo>
                  <a:pt x="1527178" y="3047698"/>
                </a:lnTo>
                <a:lnTo>
                  <a:pt x="1524323" y="3053411"/>
                </a:lnTo>
                <a:lnTo>
                  <a:pt x="1521150" y="3058489"/>
                </a:lnTo>
                <a:lnTo>
                  <a:pt x="1517659" y="3063249"/>
                </a:lnTo>
                <a:lnTo>
                  <a:pt x="1513217" y="3067693"/>
                </a:lnTo>
                <a:lnTo>
                  <a:pt x="1509092" y="3071818"/>
                </a:lnTo>
                <a:lnTo>
                  <a:pt x="1504332" y="3075309"/>
                </a:lnTo>
                <a:lnTo>
                  <a:pt x="1498938" y="3078483"/>
                </a:lnTo>
                <a:lnTo>
                  <a:pt x="1493543" y="3081340"/>
                </a:lnTo>
                <a:lnTo>
                  <a:pt x="1487514" y="3083244"/>
                </a:lnTo>
                <a:lnTo>
                  <a:pt x="1481803" y="3084831"/>
                </a:lnTo>
                <a:lnTo>
                  <a:pt x="1475456" y="3085783"/>
                </a:lnTo>
                <a:lnTo>
                  <a:pt x="1469110" y="3086100"/>
                </a:lnTo>
                <a:lnTo>
                  <a:pt x="1056286" y="3086100"/>
                </a:lnTo>
                <a:lnTo>
                  <a:pt x="1050257" y="3085783"/>
                </a:lnTo>
                <a:lnTo>
                  <a:pt x="1043911" y="3084831"/>
                </a:lnTo>
                <a:lnTo>
                  <a:pt x="1037882" y="3083244"/>
                </a:lnTo>
                <a:lnTo>
                  <a:pt x="1031853" y="3081340"/>
                </a:lnTo>
                <a:lnTo>
                  <a:pt x="1026776" y="3078483"/>
                </a:lnTo>
                <a:lnTo>
                  <a:pt x="1021381" y="3075309"/>
                </a:lnTo>
                <a:lnTo>
                  <a:pt x="1016622" y="3071818"/>
                </a:lnTo>
                <a:lnTo>
                  <a:pt x="1012179" y="3067693"/>
                </a:lnTo>
                <a:lnTo>
                  <a:pt x="1008372" y="3063249"/>
                </a:lnTo>
                <a:lnTo>
                  <a:pt x="1004246" y="3058489"/>
                </a:lnTo>
                <a:lnTo>
                  <a:pt x="1001391" y="3053411"/>
                </a:lnTo>
                <a:lnTo>
                  <a:pt x="998852" y="3047698"/>
                </a:lnTo>
                <a:lnTo>
                  <a:pt x="996631" y="3041985"/>
                </a:lnTo>
                <a:lnTo>
                  <a:pt x="995044" y="3035955"/>
                </a:lnTo>
                <a:lnTo>
                  <a:pt x="994092" y="3029608"/>
                </a:lnTo>
                <a:lnTo>
                  <a:pt x="993775" y="3023260"/>
                </a:lnTo>
                <a:lnTo>
                  <a:pt x="993775" y="2030516"/>
                </a:lnTo>
                <a:lnTo>
                  <a:pt x="1531938" y="1492251"/>
                </a:lnTo>
                <a:close/>
                <a:moveTo>
                  <a:pt x="2914650" y="1230313"/>
                </a:moveTo>
                <a:lnTo>
                  <a:pt x="2914650" y="3023247"/>
                </a:lnTo>
                <a:lnTo>
                  <a:pt x="2914014" y="3029596"/>
                </a:lnTo>
                <a:lnTo>
                  <a:pt x="2913059" y="3035945"/>
                </a:lnTo>
                <a:lnTo>
                  <a:pt x="2911468" y="3041976"/>
                </a:lnTo>
                <a:lnTo>
                  <a:pt x="2909240" y="3047690"/>
                </a:lnTo>
                <a:lnTo>
                  <a:pt x="2906694" y="3053404"/>
                </a:lnTo>
                <a:lnTo>
                  <a:pt x="2903512" y="3058483"/>
                </a:lnTo>
                <a:lnTo>
                  <a:pt x="2900011" y="3063245"/>
                </a:lnTo>
                <a:lnTo>
                  <a:pt x="2895874" y="3067689"/>
                </a:lnTo>
                <a:lnTo>
                  <a:pt x="2891736" y="3071816"/>
                </a:lnTo>
                <a:lnTo>
                  <a:pt x="2886326" y="3075308"/>
                </a:lnTo>
                <a:lnTo>
                  <a:pt x="2881234" y="3078482"/>
                </a:lnTo>
                <a:lnTo>
                  <a:pt x="2875824" y="3081340"/>
                </a:lnTo>
                <a:lnTo>
                  <a:pt x="2870414" y="3083244"/>
                </a:lnTo>
                <a:lnTo>
                  <a:pt x="2864367" y="3084831"/>
                </a:lnTo>
                <a:lnTo>
                  <a:pt x="2858002" y="3085784"/>
                </a:lnTo>
                <a:lnTo>
                  <a:pt x="2851637" y="3086101"/>
                </a:lnTo>
                <a:lnTo>
                  <a:pt x="2437914" y="3086101"/>
                </a:lnTo>
                <a:lnTo>
                  <a:pt x="2430912" y="3085784"/>
                </a:lnTo>
                <a:lnTo>
                  <a:pt x="2425184" y="3084831"/>
                </a:lnTo>
                <a:lnTo>
                  <a:pt x="2418819" y="3083244"/>
                </a:lnTo>
                <a:lnTo>
                  <a:pt x="2413090" y="3081340"/>
                </a:lnTo>
                <a:lnTo>
                  <a:pt x="2407680" y="3078482"/>
                </a:lnTo>
                <a:lnTo>
                  <a:pt x="2402588" y="3075308"/>
                </a:lnTo>
                <a:lnTo>
                  <a:pt x="2397814" y="3071816"/>
                </a:lnTo>
                <a:lnTo>
                  <a:pt x="2393040" y="3067689"/>
                </a:lnTo>
                <a:lnTo>
                  <a:pt x="2389221" y="3063245"/>
                </a:lnTo>
                <a:lnTo>
                  <a:pt x="2385721" y="3058483"/>
                </a:lnTo>
                <a:lnTo>
                  <a:pt x="2382538" y="3053404"/>
                </a:lnTo>
                <a:lnTo>
                  <a:pt x="2379674" y="3047690"/>
                </a:lnTo>
                <a:lnTo>
                  <a:pt x="2377764" y="3041976"/>
                </a:lnTo>
                <a:lnTo>
                  <a:pt x="2376173" y="3035945"/>
                </a:lnTo>
                <a:lnTo>
                  <a:pt x="2374900" y="3029596"/>
                </a:lnTo>
                <a:lnTo>
                  <a:pt x="2374900" y="3023247"/>
                </a:lnTo>
                <a:lnTo>
                  <a:pt x="2374900" y="1768701"/>
                </a:lnTo>
                <a:lnTo>
                  <a:pt x="2914650" y="1230313"/>
                </a:lnTo>
                <a:close/>
                <a:moveTo>
                  <a:pt x="3382142" y="762000"/>
                </a:moveTo>
                <a:lnTo>
                  <a:pt x="3382777" y="774063"/>
                </a:lnTo>
                <a:lnTo>
                  <a:pt x="3384046" y="785492"/>
                </a:lnTo>
                <a:lnTo>
                  <a:pt x="3385633" y="796920"/>
                </a:lnTo>
                <a:lnTo>
                  <a:pt x="3387536" y="808031"/>
                </a:lnTo>
                <a:lnTo>
                  <a:pt x="3390392" y="818825"/>
                </a:lnTo>
                <a:lnTo>
                  <a:pt x="3393565" y="829618"/>
                </a:lnTo>
                <a:lnTo>
                  <a:pt x="3397056" y="840094"/>
                </a:lnTo>
                <a:lnTo>
                  <a:pt x="3401181" y="850888"/>
                </a:lnTo>
                <a:lnTo>
                  <a:pt x="3405623" y="860729"/>
                </a:lnTo>
                <a:lnTo>
                  <a:pt x="3410383" y="870570"/>
                </a:lnTo>
                <a:lnTo>
                  <a:pt x="3416095" y="880411"/>
                </a:lnTo>
                <a:lnTo>
                  <a:pt x="3421806" y="889935"/>
                </a:lnTo>
                <a:lnTo>
                  <a:pt x="3427835" y="899141"/>
                </a:lnTo>
                <a:lnTo>
                  <a:pt x="3434499" y="907713"/>
                </a:lnTo>
                <a:lnTo>
                  <a:pt x="3441797" y="916284"/>
                </a:lnTo>
                <a:lnTo>
                  <a:pt x="3448778" y="924220"/>
                </a:lnTo>
                <a:lnTo>
                  <a:pt x="3456711" y="932157"/>
                </a:lnTo>
                <a:lnTo>
                  <a:pt x="3464644" y="939776"/>
                </a:lnTo>
                <a:lnTo>
                  <a:pt x="3472894" y="946760"/>
                </a:lnTo>
                <a:lnTo>
                  <a:pt x="3481461" y="953426"/>
                </a:lnTo>
                <a:lnTo>
                  <a:pt x="3490663" y="960093"/>
                </a:lnTo>
                <a:lnTo>
                  <a:pt x="3499548" y="966125"/>
                </a:lnTo>
                <a:lnTo>
                  <a:pt x="3509067" y="971521"/>
                </a:lnTo>
                <a:lnTo>
                  <a:pt x="3518904" y="976601"/>
                </a:lnTo>
                <a:lnTo>
                  <a:pt x="3529058" y="981363"/>
                </a:lnTo>
                <a:lnTo>
                  <a:pt x="3539529" y="985807"/>
                </a:lnTo>
                <a:lnTo>
                  <a:pt x="3549683" y="989616"/>
                </a:lnTo>
                <a:lnTo>
                  <a:pt x="3560155" y="992791"/>
                </a:lnTo>
                <a:lnTo>
                  <a:pt x="3571261" y="995966"/>
                </a:lnTo>
                <a:lnTo>
                  <a:pt x="3582367" y="998505"/>
                </a:lnTo>
                <a:lnTo>
                  <a:pt x="3593790" y="1000093"/>
                </a:lnTo>
                <a:lnTo>
                  <a:pt x="3605213" y="1001680"/>
                </a:lnTo>
                <a:lnTo>
                  <a:pt x="3605213" y="3023244"/>
                </a:lnTo>
                <a:lnTo>
                  <a:pt x="3604896" y="3029593"/>
                </a:lnTo>
                <a:lnTo>
                  <a:pt x="3603944" y="3035942"/>
                </a:lnTo>
                <a:lnTo>
                  <a:pt x="3602357" y="3041974"/>
                </a:lnTo>
                <a:lnTo>
                  <a:pt x="3600136" y="3047688"/>
                </a:lnTo>
                <a:lnTo>
                  <a:pt x="3597598" y="3053402"/>
                </a:lnTo>
                <a:lnTo>
                  <a:pt x="3594425" y="3058481"/>
                </a:lnTo>
                <a:lnTo>
                  <a:pt x="3590617" y="3063243"/>
                </a:lnTo>
                <a:lnTo>
                  <a:pt x="3586809" y="3067688"/>
                </a:lnTo>
                <a:lnTo>
                  <a:pt x="3582367" y="3071815"/>
                </a:lnTo>
                <a:lnTo>
                  <a:pt x="3577607" y="3075307"/>
                </a:lnTo>
                <a:lnTo>
                  <a:pt x="3572213" y="3078481"/>
                </a:lnTo>
                <a:lnTo>
                  <a:pt x="3567136" y="3081338"/>
                </a:lnTo>
                <a:lnTo>
                  <a:pt x="3561107" y="3083243"/>
                </a:lnTo>
                <a:lnTo>
                  <a:pt x="3555078" y="3084830"/>
                </a:lnTo>
                <a:lnTo>
                  <a:pt x="3548732" y="3085783"/>
                </a:lnTo>
                <a:lnTo>
                  <a:pt x="3542703" y="3086100"/>
                </a:lnTo>
                <a:lnTo>
                  <a:pt x="3129878" y="3086100"/>
                </a:lnTo>
                <a:lnTo>
                  <a:pt x="3123532" y="3085783"/>
                </a:lnTo>
                <a:lnTo>
                  <a:pt x="3117186" y="3084830"/>
                </a:lnTo>
                <a:lnTo>
                  <a:pt x="3111474" y="3083243"/>
                </a:lnTo>
                <a:lnTo>
                  <a:pt x="3105445" y="3081338"/>
                </a:lnTo>
                <a:lnTo>
                  <a:pt x="3099733" y="3078481"/>
                </a:lnTo>
                <a:lnTo>
                  <a:pt x="3094656" y="3075307"/>
                </a:lnTo>
                <a:lnTo>
                  <a:pt x="3089897" y="3071815"/>
                </a:lnTo>
                <a:lnTo>
                  <a:pt x="3085454" y="3067688"/>
                </a:lnTo>
                <a:lnTo>
                  <a:pt x="3081329" y="3063243"/>
                </a:lnTo>
                <a:lnTo>
                  <a:pt x="3077839" y="3058481"/>
                </a:lnTo>
                <a:lnTo>
                  <a:pt x="3074666" y="3053402"/>
                </a:lnTo>
                <a:lnTo>
                  <a:pt x="3071810" y="3047688"/>
                </a:lnTo>
                <a:lnTo>
                  <a:pt x="3069906" y="3041974"/>
                </a:lnTo>
                <a:lnTo>
                  <a:pt x="3068320" y="3035942"/>
                </a:lnTo>
                <a:lnTo>
                  <a:pt x="3067685" y="3029593"/>
                </a:lnTo>
                <a:lnTo>
                  <a:pt x="3067050" y="3023244"/>
                </a:lnTo>
                <a:lnTo>
                  <a:pt x="3067050" y="1077552"/>
                </a:lnTo>
                <a:lnTo>
                  <a:pt x="3382142" y="762000"/>
                </a:lnTo>
                <a:close/>
                <a:moveTo>
                  <a:pt x="3032368" y="0"/>
                </a:moveTo>
                <a:lnTo>
                  <a:pt x="3038399" y="0"/>
                </a:lnTo>
                <a:lnTo>
                  <a:pt x="3628114" y="0"/>
                </a:lnTo>
                <a:lnTo>
                  <a:pt x="3634144" y="0"/>
                </a:lnTo>
                <a:lnTo>
                  <a:pt x="3640175" y="318"/>
                </a:lnTo>
                <a:lnTo>
                  <a:pt x="3646205" y="1270"/>
                </a:lnTo>
                <a:lnTo>
                  <a:pt x="3651918" y="2222"/>
                </a:lnTo>
                <a:lnTo>
                  <a:pt x="3657631" y="3492"/>
                </a:lnTo>
                <a:lnTo>
                  <a:pt x="3663344" y="5079"/>
                </a:lnTo>
                <a:lnTo>
                  <a:pt x="3669057" y="6984"/>
                </a:lnTo>
                <a:lnTo>
                  <a:pt x="3674453" y="9206"/>
                </a:lnTo>
                <a:lnTo>
                  <a:pt x="3680166" y="11428"/>
                </a:lnTo>
                <a:lnTo>
                  <a:pt x="3685562" y="14284"/>
                </a:lnTo>
                <a:lnTo>
                  <a:pt x="3690640" y="17459"/>
                </a:lnTo>
                <a:lnTo>
                  <a:pt x="3695718" y="20633"/>
                </a:lnTo>
                <a:lnTo>
                  <a:pt x="3700479" y="23807"/>
                </a:lnTo>
                <a:lnTo>
                  <a:pt x="3705240" y="27616"/>
                </a:lnTo>
                <a:lnTo>
                  <a:pt x="3710001" y="31425"/>
                </a:lnTo>
                <a:lnTo>
                  <a:pt x="3714445" y="35552"/>
                </a:lnTo>
                <a:lnTo>
                  <a:pt x="3718253" y="39678"/>
                </a:lnTo>
                <a:lnTo>
                  <a:pt x="3722062" y="44440"/>
                </a:lnTo>
                <a:lnTo>
                  <a:pt x="3725871" y="49201"/>
                </a:lnTo>
                <a:lnTo>
                  <a:pt x="3729362" y="53962"/>
                </a:lnTo>
                <a:lnTo>
                  <a:pt x="3732536" y="59041"/>
                </a:lnTo>
                <a:lnTo>
                  <a:pt x="3735075" y="64437"/>
                </a:lnTo>
                <a:lnTo>
                  <a:pt x="3737932" y="69516"/>
                </a:lnTo>
                <a:lnTo>
                  <a:pt x="3740471" y="74912"/>
                </a:lnTo>
                <a:lnTo>
                  <a:pt x="3742692" y="80308"/>
                </a:lnTo>
                <a:lnTo>
                  <a:pt x="3744279" y="86339"/>
                </a:lnTo>
                <a:lnTo>
                  <a:pt x="3745866" y="91736"/>
                </a:lnTo>
                <a:lnTo>
                  <a:pt x="3747453" y="97767"/>
                </a:lnTo>
                <a:lnTo>
                  <a:pt x="3748088" y="103798"/>
                </a:lnTo>
                <a:lnTo>
                  <a:pt x="3749040" y="109511"/>
                </a:lnTo>
                <a:lnTo>
                  <a:pt x="3749358" y="115542"/>
                </a:lnTo>
                <a:lnTo>
                  <a:pt x="3749675" y="121573"/>
                </a:lnTo>
                <a:lnTo>
                  <a:pt x="3749675" y="711346"/>
                </a:lnTo>
                <a:lnTo>
                  <a:pt x="3749358" y="717377"/>
                </a:lnTo>
                <a:lnTo>
                  <a:pt x="3749040" y="723726"/>
                </a:lnTo>
                <a:lnTo>
                  <a:pt x="3748088" y="729757"/>
                </a:lnTo>
                <a:lnTo>
                  <a:pt x="3747453" y="735788"/>
                </a:lnTo>
                <a:lnTo>
                  <a:pt x="3745866" y="741819"/>
                </a:lnTo>
                <a:lnTo>
                  <a:pt x="3744279" y="747215"/>
                </a:lnTo>
                <a:lnTo>
                  <a:pt x="3742375" y="753246"/>
                </a:lnTo>
                <a:lnTo>
                  <a:pt x="3740471" y="758642"/>
                </a:lnTo>
                <a:lnTo>
                  <a:pt x="3737614" y="764039"/>
                </a:lnTo>
                <a:lnTo>
                  <a:pt x="3735075" y="769117"/>
                </a:lnTo>
                <a:lnTo>
                  <a:pt x="3732219" y="774196"/>
                </a:lnTo>
                <a:lnTo>
                  <a:pt x="3729045" y="779275"/>
                </a:lnTo>
                <a:lnTo>
                  <a:pt x="3725871" y="784036"/>
                </a:lnTo>
                <a:lnTo>
                  <a:pt x="3721745" y="788798"/>
                </a:lnTo>
                <a:lnTo>
                  <a:pt x="3718253" y="793242"/>
                </a:lnTo>
                <a:lnTo>
                  <a:pt x="3714445" y="797368"/>
                </a:lnTo>
                <a:lnTo>
                  <a:pt x="3710001" y="801495"/>
                </a:lnTo>
                <a:lnTo>
                  <a:pt x="3705558" y="804986"/>
                </a:lnTo>
                <a:lnTo>
                  <a:pt x="3700797" y="808795"/>
                </a:lnTo>
                <a:lnTo>
                  <a:pt x="3696036" y="811970"/>
                </a:lnTo>
                <a:lnTo>
                  <a:pt x="3690958" y="815144"/>
                </a:lnTo>
                <a:lnTo>
                  <a:pt x="3685879" y="818318"/>
                </a:lnTo>
                <a:lnTo>
                  <a:pt x="3680801" y="820857"/>
                </a:lnTo>
                <a:lnTo>
                  <a:pt x="3675405" y="823397"/>
                </a:lnTo>
                <a:lnTo>
                  <a:pt x="3669692" y="825301"/>
                </a:lnTo>
                <a:lnTo>
                  <a:pt x="3664297" y="827523"/>
                </a:lnTo>
                <a:lnTo>
                  <a:pt x="3658583" y="829110"/>
                </a:lnTo>
                <a:lnTo>
                  <a:pt x="3652870" y="830698"/>
                </a:lnTo>
                <a:lnTo>
                  <a:pt x="3646523" y="831332"/>
                </a:lnTo>
                <a:lnTo>
                  <a:pt x="3640492" y="832285"/>
                </a:lnTo>
                <a:lnTo>
                  <a:pt x="3634144" y="832919"/>
                </a:lnTo>
                <a:lnTo>
                  <a:pt x="3628114" y="832919"/>
                </a:lnTo>
                <a:lnTo>
                  <a:pt x="3622083" y="832919"/>
                </a:lnTo>
                <a:lnTo>
                  <a:pt x="3615735" y="832285"/>
                </a:lnTo>
                <a:lnTo>
                  <a:pt x="3609705" y="831332"/>
                </a:lnTo>
                <a:lnTo>
                  <a:pt x="3603675" y="830698"/>
                </a:lnTo>
                <a:lnTo>
                  <a:pt x="3597644" y="829110"/>
                </a:lnTo>
                <a:lnTo>
                  <a:pt x="3592248" y="827523"/>
                </a:lnTo>
                <a:lnTo>
                  <a:pt x="3586218" y="825301"/>
                </a:lnTo>
                <a:lnTo>
                  <a:pt x="3580822" y="823397"/>
                </a:lnTo>
                <a:lnTo>
                  <a:pt x="3575427" y="820857"/>
                </a:lnTo>
                <a:lnTo>
                  <a:pt x="3570031" y="818318"/>
                </a:lnTo>
                <a:lnTo>
                  <a:pt x="3565270" y="815144"/>
                </a:lnTo>
                <a:lnTo>
                  <a:pt x="3560192" y="811970"/>
                </a:lnTo>
                <a:lnTo>
                  <a:pt x="3555431" y="808795"/>
                </a:lnTo>
                <a:lnTo>
                  <a:pt x="3550670" y="804986"/>
                </a:lnTo>
                <a:lnTo>
                  <a:pt x="3546227" y="801495"/>
                </a:lnTo>
                <a:lnTo>
                  <a:pt x="3542100" y="797368"/>
                </a:lnTo>
                <a:lnTo>
                  <a:pt x="3537974" y="793242"/>
                </a:lnTo>
                <a:lnTo>
                  <a:pt x="3534166" y="788798"/>
                </a:lnTo>
                <a:lnTo>
                  <a:pt x="3530674" y="784036"/>
                </a:lnTo>
                <a:lnTo>
                  <a:pt x="3527500" y="779275"/>
                </a:lnTo>
                <a:lnTo>
                  <a:pt x="3524326" y="774196"/>
                </a:lnTo>
                <a:lnTo>
                  <a:pt x="3521153" y="769117"/>
                </a:lnTo>
                <a:lnTo>
                  <a:pt x="3518296" y="764039"/>
                </a:lnTo>
                <a:lnTo>
                  <a:pt x="3516074" y="758642"/>
                </a:lnTo>
                <a:lnTo>
                  <a:pt x="3514170" y="753246"/>
                </a:lnTo>
                <a:lnTo>
                  <a:pt x="3511948" y="747215"/>
                </a:lnTo>
                <a:lnTo>
                  <a:pt x="3510361" y="741819"/>
                </a:lnTo>
                <a:lnTo>
                  <a:pt x="3508774" y="735788"/>
                </a:lnTo>
                <a:lnTo>
                  <a:pt x="3508139" y="729757"/>
                </a:lnTo>
                <a:lnTo>
                  <a:pt x="3507187" y="723726"/>
                </a:lnTo>
                <a:lnTo>
                  <a:pt x="3506552" y="717377"/>
                </a:lnTo>
                <a:lnTo>
                  <a:pt x="3506552" y="711346"/>
                </a:lnTo>
                <a:lnTo>
                  <a:pt x="3506552" y="415190"/>
                </a:lnTo>
                <a:lnTo>
                  <a:pt x="2189691" y="1732180"/>
                </a:lnTo>
                <a:lnTo>
                  <a:pt x="2185247" y="1736624"/>
                </a:lnTo>
                <a:lnTo>
                  <a:pt x="2180487" y="1740433"/>
                </a:lnTo>
                <a:lnTo>
                  <a:pt x="2175726" y="1744242"/>
                </a:lnTo>
                <a:lnTo>
                  <a:pt x="2170647" y="1748051"/>
                </a:lnTo>
                <a:lnTo>
                  <a:pt x="2165569" y="1750908"/>
                </a:lnTo>
                <a:lnTo>
                  <a:pt x="2160491" y="1753765"/>
                </a:lnTo>
                <a:lnTo>
                  <a:pt x="2155095" y="1756621"/>
                </a:lnTo>
                <a:lnTo>
                  <a:pt x="2149382" y="1758843"/>
                </a:lnTo>
                <a:lnTo>
                  <a:pt x="2143986" y="1761065"/>
                </a:lnTo>
                <a:lnTo>
                  <a:pt x="2138273" y="1762970"/>
                </a:lnTo>
                <a:lnTo>
                  <a:pt x="2132878" y="1764557"/>
                </a:lnTo>
                <a:lnTo>
                  <a:pt x="2126847" y="1765509"/>
                </a:lnTo>
                <a:lnTo>
                  <a:pt x="2121452" y="1766461"/>
                </a:lnTo>
                <a:lnTo>
                  <a:pt x="2115421" y="1767096"/>
                </a:lnTo>
                <a:lnTo>
                  <a:pt x="2109708" y="1767731"/>
                </a:lnTo>
                <a:lnTo>
                  <a:pt x="2103678" y="1768049"/>
                </a:lnTo>
                <a:lnTo>
                  <a:pt x="2098282" y="1767731"/>
                </a:lnTo>
                <a:lnTo>
                  <a:pt x="2092252" y="1767096"/>
                </a:lnTo>
                <a:lnTo>
                  <a:pt x="2086221" y="1766461"/>
                </a:lnTo>
                <a:lnTo>
                  <a:pt x="2080508" y="1765509"/>
                </a:lnTo>
                <a:lnTo>
                  <a:pt x="2074795" y="1764557"/>
                </a:lnTo>
                <a:lnTo>
                  <a:pt x="2069399" y="1762970"/>
                </a:lnTo>
                <a:lnTo>
                  <a:pt x="2063369" y="1761065"/>
                </a:lnTo>
                <a:lnTo>
                  <a:pt x="2057973" y="1758843"/>
                </a:lnTo>
                <a:lnTo>
                  <a:pt x="2052577" y="1756621"/>
                </a:lnTo>
                <a:lnTo>
                  <a:pt x="2047182" y="1753765"/>
                </a:lnTo>
                <a:lnTo>
                  <a:pt x="2042104" y="1750908"/>
                </a:lnTo>
                <a:lnTo>
                  <a:pt x="2037025" y="1748051"/>
                </a:lnTo>
                <a:lnTo>
                  <a:pt x="2031947" y="1744242"/>
                </a:lnTo>
                <a:lnTo>
                  <a:pt x="2027186" y="1740433"/>
                </a:lnTo>
                <a:lnTo>
                  <a:pt x="2022425" y="1736624"/>
                </a:lnTo>
                <a:lnTo>
                  <a:pt x="2017664" y="1732180"/>
                </a:lnTo>
                <a:lnTo>
                  <a:pt x="1543797" y="1257949"/>
                </a:lnTo>
                <a:lnTo>
                  <a:pt x="207257" y="2594619"/>
                </a:lnTo>
                <a:lnTo>
                  <a:pt x="202814" y="2599063"/>
                </a:lnTo>
                <a:lnTo>
                  <a:pt x="198053" y="2602872"/>
                </a:lnTo>
                <a:lnTo>
                  <a:pt x="193292" y="2606999"/>
                </a:lnTo>
                <a:lnTo>
                  <a:pt x="188214" y="2610490"/>
                </a:lnTo>
                <a:lnTo>
                  <a:pt x="183136" y="2613665"/>
                </a:lnTo>
                <a:lnTo>
                  <a:pt x="178057" y="2616204"/>
                </a:lnTo>
                <a:lnTo>
                  <a:pt x="172662" y="2619061"/>
                </a:lnTo>
                <a:lnTo>
                  <a:pt x="166949" y="2621600"/>
                </a:lnTo>
                <a:lnTo>
                  <a:pt x="161553" y="2623505"/>
                </a:lnTo>
                <a:lnTo>
                  <a:pt x="155840" y="2625409"/>
                </a:lnTo>
                <a:lnTo>
                  <a:pt x="150444" y="2626996"/>
                </a:lnTo>
                <a:lnTo>
                  <a:pt x="144414" y="2628266"/>
                </a:lnTo>
                <a:lnTo>
                  <a:pt x="139018" y="2628901"/>
                </a:lnTo>
                <a:lnTo>
                  <a:pt x="132988" y="2629853"/>
                </a:lnTo>
                <a:lnTo>
                  <a:pt x="127275" y="2630171"/>
                </a:lnTo>
                <a:lnTo>
                  <a:pt x="121244" y="2630488"/>
                </a:lnTo>
                <a:lnTo>
                  <a:pt x="115214" y="2630171"/>
                </a:lnTo>
                <a:lnTo>
                  <a:pt x="109818" y="2629853"/>
                </a:lnTo>
                <a:lnTo>
                  <a:pt x="103787" y="2628901"/>
                </a:lnTo>
                <a:lnTo>
                  <a:pt x="98074" y="2628266"/>
                </a:lnTo>
                <a:lnTo>
                  <a:pt x="92361" y="2626996"/>
                </a:lnTo>
                <a:lnTo>
                  <a:pt x="86648" y="2625409"/>
                </a:lnTo>
                <a:lnTo>
                  <a:pt x="80935" y="2623505"/>
                </a:lnTo>
                <a:lnTo>
                  <a:pt x="75540" y="2621600"/>
                </a:lnTo>
                <a:lnTo>
                  <a:pt x="70144" y="2619061"/>
                </a:lnTo>
                <a:lnTo>
                  <a:pt x="64748" y="2616204"/>
                </a:lnTo>
                <a:lnTo>
                  <a:pt x="59670" y="2613665"/>
                </a:lnTo>
                <a:lnTo>
                  <a:pt x="54592" y="2610490"/>
                </a:lnTo>
                <a:lnTo>
                  <a:pt x="49513" y="2606999"/>
                </a:lnTo>
                <a:lnTo>
                  <a:pt x="44752" y="2602872"/>
                </a:lnTo>
                <a:lnTo>
                  <a:pt x="39992" y="2599063"/>
                </a:lnTo>
                <a:lnTo>
                  <a:pt x="35231" y="2594619"/>
                </a:lnTo>
                <a:lnTo>
                  <a:pt x="31105" y="2590175"/>
                </a:lnTo>
                <a:lnTo>
                  <a:pt x="26978" y="2585731"/>
                </a:lnTo>
                <a:lnTo>
                  <a:pt x="23170" y="2580335"/>
                </a:lnTo>
                <a:lnTo>
                  <a:pt x="19996" y="2575574"/>
                </a:lnTo>
                <a:lnTo>
                  <a:pt x="16822" y="2570495"/>
                </a:lnTo>
                <a:lnTo>
                  <a:pt x="13648" y="2565099"/>
                </a:lnTo>
                <a:lnTo>
                  <a:pt x="10791" y="2560020"/>
                </a:lnTo>
                <a:lnTo>
                  <a:pt x="8570" y="2554307"/>
                </a:lnTo>
                <a:lnTo>
                  <a:pt x="6665" y="2548910"/>
                </a:lnTo>
                <a:lnTo>
                  <a:pt x="5078" y="2543514"/>
                </a:lnTo>
                <a:lnTo>
                  <a:pt x="3491" y="2537483"/>
                </a:lnTo>
                <a:lnTo>
                  <a:pt x="2222" y="2532087"/>
                </a:lnTo>
                <a:lnTo>
                  <a:pt x="952" y="2526056"/>
                </a:lnTo>
                <a:lnTo>
                  <a:pt x="318" y="2520660"/>
                </a:lnTo>
                <a:lnTo>
                  <a:pt x="0" y="2514629"/>
                </a:lnTo>
                <a:lnTo>
                  <a:pt x="0" y="2508598"/>
                </a:lnTo>
                <a:lnTo>
                  <a:pt x="0" y="2502884"/>
                </a:lnTo>
                <a:lnTo>
                  <a:pt x="318" y="2497170"/>
                </a:lnTo>
                <a:lnTo>
                  <a:pt x="952" y="2491457"/>
                </a:lnTo>
                <a:lnTo>
                  <a:pt x="2222" y="2485426"/>
                </a:lnTo>
                <a:lnTo>
                  <a:pt x="3491" y="2480029"/>
                </a:lnTo>
                <a:lnTo>
                  <a:pt x="5078" y="2473998"/>
                </a:lnTo>
                <a:lnTo>
                  <a:pt x="6665" y="2468285"/>
                </a:lnTo>
                <a:lnTo>
                  <a:pt x="8570" y="2462889"/>
                </a:lnTo>
                <a:lnTo>
                  <a:pt x="10791" y="2457492"/>
                </a:lnTo>
                <a:lnTo>
                  <a:pt x="13648" y="2452414"/>
                </a:lnTo>
                <a:lnTo>
                  <a:pt x="16822" y="2446700"/>
                </a:lnTo>
                <a:lnTo>
                  <a:pt x="19996" y="2441621"/>
                </a:lnTo>
                <a:lnTo>
                  <a:pt x="23487" y="2436860"/>
                </a:lnTo>
                <a:lnTo>
                  <a:pt x="26978" y="2431781"/>
                </a:lnTo>
                <a:lnTo>
                  <a:pt x="31105" y="2427337"/>
                </a:lnTo>
                <a:lnTo>
                  <a:pt x="35231" y="2422576"/>
                </a:lnTo>
                <a:lnTo>
                  <a:pt x="1457784" y="1000202"/>
                </a:lnTo>
                <a:lnTo>
                  <a:pt x="1462227" y="995758"/>
                </a:lnTo>
                <a:lnTo>
                  <a:pt x="1466988" y="991631"/>
                </a:lnTo>
                <a:lnTo>
                  <a:pt x="1471749" y="987822"/>
                </a:lnTo>
                <a:lnTo>
                  <a:pt x="1476827" y="984330"/>
                </a:lnTo>
                <a:lnTo>
                  <a:pt x="1481906" y="981156"/>
                </a:lnTo>
                <a:lnTo>
                  <a:pt x="1486984" y="978617"/>
                </a:lnTo>
                <a:lnTo>
                  <a:pt x="1492697" y="975760"/>
                </a:lnTo>
                <a:lnTo>
                  <a:pt x="1498093" y="973221"/>
                </a:lnTo>
                <a:lnTo>
                  <a:pt x="1503488" y="971316"/>
                </a:lnTo>
                <a:lnTo>
                  <a:pt x="1509202" y="969411"/>
                </a:lnTo>
                <a:lnTo>
                  <a:pt x="1514597" y="967824"/>
                </a:lnTo>
                <a:lnTo>
                  <a:pt x="1520628" y="966555"/>
                </a:lnTo>
                <a:lnTo>
                  <a:pt x="1526023" y="965602"/>
                </a:lnTo>
                <a:lnTo>
                  <a:pt x="1532054" y="964968"/>
                </a:lnTo>
                <a:lnTo>
                  <a:pt x="1537767" y="964650"/>
                </a:lnTo>
                <a:lnTo>
                  <a:pt x="1543797" y="964333"/>
                </a:lnTo>
                <a:lnTo>
                  <a:pt x="1549828" y="964650"/>
                </a:lnTo>
                <a:lnTo>
                  <a:pt x="1555223" y="964968"/>
                </a:lnTo>
                <a:lnTo>
                  <a:pt x="1561254" y="965602"/>
                </a:lnTo>
                <a:lnTo>
                  <a:pt x="1566967" y="966555"/>
                </a:lnTo>
                <a:lnTo>
                  <a:pt x="1572680" y="967824"/>
                </a:lnTo>
                <a:lnTo>
                  <a:pt x="1578393" y="969411"/>
                </a:lnTo>
                <a:lnTo>
                  <a:pt x="1584106" y="971316"/>
                </a:lnTo>
                <a:lnTo>
                  <a:pt x="1589502" y="973221"/>
                </a:lnTo>
                <a:lnTo>
                  <a:pt x="1595215" y="975760"/>
                </a:lnTo>
                <a:lnTo>
                  <a:pt x="1600293" y="978617"/>
                </a:lnTo>
                <a:lnTo>
                  <a:pt x="1605371" y="981156"/>
                </a:lnTo>
                <a:lnTo>
                  <a:pt x="1610450" y="984330"/>
                </a:lnTo>
                <a:lnTo>
                  <a:pt x="1615528" y="987822"/>
                </a:lnTo>
                <a:lnTo>
                  <a:pt x="1620289" y="991631"/>
                </a:lnTo>
                <a:lnTo>
                  <a:pt x="1625050" y="995758"/>
                </a:lnTo>
                <a:lnTo>
                  <a:pt x="1629811" y="1000202"/>
                </a:lnTo>
                <a:lnTo>
                  <a:pt x="2103678" y="1474115"/>
                </a:lnTo>
                <a:lnTo>
                  <a:pt x="3334526" y="243464"/>
                </a:lnTo>
                <a:lnTo>
                  <a:pt x="3038399" y="243464"/>
                </a:lnTo>
                <a:lnTo>
                  <a:pt x="3032368" y="242829"/>
                </a:lnTo>
                <a:lnTo>
                  <a:pt x="3026338" y="242512"/>
                </a:lnTo>
                <a:lnTo>
                  <a:pt x="3019990" y="241877"/>
                </a:lnTo>
                <a:lnTo>
                  <a:pt x="3013959" y="240607"/>
                </a:lnTo>
                <a:lnTo>
                  <a:pt x="3008246" y="239338"/>
                </a:lnTo>
                <a:lnTo>
                  <a:pt x="3002216" y="237750"/>
                </a:lnTo>
                <a:lnTo>
                  <a:pt x="2996820" y="235846"/>
                </a:lnTo>
                <a:lnTo>
                  <a:pt x="2991107" y="233624"/>
                </a:lnTo>
                <a:lnTo>
                  <a:pt x="2985711" y="231085"/>
                </a:lnTo>
                <a:lnTo>
                  <a:pt x="2980633" y="228228"/>
                </a:lnTo>
                <a:lnTo>
                  <a:pt x="2975555" y="225688"/>
                </a:lnTo>
                <a:lnTo>
                  <a:pt x="2970794" y="222514"/>
                </a:lnTo>
                <a:lnTo>
                  <a:pt x="2966033" y="219022"/>
                </a:lnTo>
                <a:lnTo>
                  <a:pt x="2961272" y="215213"/>
                </a:lnTo>
                <a:lnTo>
                  <a:pt x="2956829" y="211404"/>
                </a:lnTo>
                <a:lnTo>
                  <a:pt x="2952703" y="207595"/>
                </a:lnTo>
                <a:lnTo>
                  <a:pt x="2948576" y="203151"/>
                </a:lnTo>
                <a:lnTo>
                  <a:pt x="2944768" y="198707"/>
                </a:lnTo>
                <a:lnTo>
                  <a:pt x="2941276" y="194581"/>
                </a:lnTo>
                <a:lnTo>
                  <a:pt x="2937468" y="189820"/>
                </a:lnTo>
                <a:lnTo>
                  <a:pt x="2934294" y="184423"/>
                </a:lnTo>
                <a:lnTo>
                  <a:pt x="2931755" y="179345"/>
                </a:lnTo>
                <a:lnTo>
                  <a:pt x="2928898" y="174266"/>
                </a:lnTo>
                <a:lnTo>
                  <a:pt x="2926676" y="168870"/>
                </a:lnTo>
                <a:lnTo>
                  <a:pt x="2924137" y="163156"/>
                </a:lnTo>
                <a:lnTo>
                  <a:pt x="2922550" y="157760"/>
                </a:lnTo>
                <a:lnTo>
                  <a:pt x="2920646" y="151729"/>
                </a:lnTo>
                <a:lnTo>
                  <a:pt x="2919376" y="146015"/>
                </a:lnTo>
                <a:lnTo>
                  <a:pt x="2918424" y="139984"/>
                </a:lnTo>
                <a:lnTo>
                  <a:pt x="2917472" y="133953"/>
                </a:lnTo>
                <a:lnTo>
                  <a:pt x="2917155" y="127922"/>
                </a:lnTo>
                <a:lnTo>
                  <a:pt x="2917155" y="121573"/>
                </a:lnTo>
                <a:lnTo>
                  <a:pt x="2917155" y="115225"/>
                </a:lnTo>
                <a:lnTo>
                  <a:pt x="2917472" y="109194"/>
                </a:lnTo>
                <a:lnTo>
                  <a:pt x="2918424" y="102845"/>
                </a:lnTo>
                <a:lnTo>
                  <a:pt x="2919376" y="97132"/>
                </a:lnTo>
                <a:lnTo>
                  <a:pt x="2920646" y="91101"/>
                </a:lnTo>
                <a:lnTo>
                  <a:pt x="2922550" y="85070"/>
                </a:lnTo>
                <a:lnTo>
                  <a:pt x="2924137" y="79674"/>
                </a:lnTo>
                <a:lnTo>
                  <a:pt x="2926676" y="74277"/>
                </a:lnTo>
                <a:lnTo>
                  <a:pt x="2928898" y="68564"/>
                </a:lnTo>
                <a:lnTo>
                  <a:pt x="2931755" y="63485"/>
                </a:lnTo>
                <a:lnTo>
                  <a:pt x="2934294" y="58406"/>
                </a:lnTo>
                <a:lnTo>
                  <a:pt x="2937468" y="53645"/>
                </a:lnTo>
                <a:lnTo>
                  <a:pt x="2941276" y="48883"/>
                </a:lnTo>
                <a:lnTo>
                  <a:pt x="2944768" y="44122"/>
                </a:lnTo>
                <a:lnTo>
                  <a:pt x="2948576" y="39678"/>
                </a:lnTo>
                <a:lnTo>
                  <a:pt x="2952703" y="35552"/>
                </a:lnTo>
                <a:lnTo>
                  <a:pt x="2956829" y="31425"/>
                </a:lnTo>
                <a:lnTo>
                  <a:pt x="2961272" y="27616"/>
                </a:lnTo>
                <a:lnTo>
                  <a:pt x="2966033" y="24124"/>
                </a:lnTo>
                <a:lnTo>
                  <a:pt x="2970794" y="20633"/>
                </a:lnTo>
                <a:lnTo>
                  <a:pt x="2975555" y="17459"/>
                </a:lnTo>
                <a:lnTo>
                  <a:pt x="2980633" y="14602"/>
                </a:lnTo>
                <a:lnTo>
                  <a:pt x="2985711" y="11745"/>
                </a:lnTo>
                <a:lnTo>
                  <a:pt x="2991107" y="9523"/>
                </a:lnTo>
                <a:lnTo>
                  <a:pt x="2996820" y="6984"/>
                </a:lnTo>
                <a:lnTo>
                  <a:pt x="3002216" y="5397"/>
                </a:lnTo>
                <a:lnTo>
                  <a:pt x="3008246" y="3492"/>
                </a:lnTo>
                <a:lnTo>
                  <a:pt x="3013959" y="2222"/>
                </a:lnTo>
                <a:lnTo>
                  <a:pt x="3019990" y="1270"/>
                </a:lnTo>
                <a:lnTo>
                  <a:pt x="3026338" y="318"/>
                </a:lnTo>
                <a:lnTo>
                  <a:pt x="303236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dirty="0">
              <a:solidFill>
                <a:srgbClr val="FFFFFF"/>
              </a:solidFill>
              <a:ea typeface="微软雅黑" pitchFamily="34" charset="-122"/>
            </a:endParaRPr>
          </a:p>
        </p:txBody>
      </p:sp>
      <p:sp>
        <p:nvSpPr>
          <p:cNvPr id="29" name="KSO_Shape"/>
          <p:cNvSpPr/>
          <p:nvPr/>
        </p:nvSpPr>
        <p:spPr bwMode="auto">
          <a:xfrm>
            <a:off x="4630866" y="1311041"/>
            <a:ext cx="597147" cy="410041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dirty="0">
              <a:solidFill>
                <a:srgbClr val="FFFFFF"/>
              </a:solidFill>
              <a:ea typeface="微软雅黑" pitchFamily="34" charset="-122"/>
            </a:endParaRPr>
          </a:p>
        </p:txBody>
      </p:sp>
      <p:sp>
        <p:nvSpPr>
          <p:cNvPr id="30" name="KSO_Shape"/>
          <p:cNvSpPr/>
          <p:nvPr/>
        </p:nvSpPr>
        <p:spPr bwMode="auto">
          <a:xfrm>
            <a:off x="5200513" y="2307805"/>
            <a:ext cx="522958" cy="517728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dirty="0">
              <a:solidFill>
                <a:srgbClr val="FFFFFF"/>
              </a:solidFill>
              <a:ea typeface="微软雅黑" pitchFamily="34" charset="-122"/>
            </a:endParaRPr>
          </a:p>
        </p:txBody>
      </p:sp>
      <p:sp>
        <p:nvSpPr>
          <p:cNvPr id="31" name="KSO_Shape"/>
          <p:cNvSpPr/>
          <p:nvPr/>
        </p:nvSpPr>
        <p:spPr>
          <a:xfrm>
            <a:off x="4658247" y="3439189"/>
            <a:ext cx="480292" cy="480292"/>
          </a:xfrm>
          <a:custGeom>
            <a:avLst/>
            <a:gdLst>
              <a:gd name="connsiteX0" fmla="*/ 1063385 w 1944000"/>
              <a:gd name="connsiteY0" fmla="*/ 1082014 h 1944000"/>
              <a:gd name="connsiteX1" fmla="*/ 1093900 w 1944000"/>
              <a:gd name="connsiteY1" fmla="*/ 1089952 h 1944000"/>
              <a:gd name="connsiteX2" fmla="*/ 1121871 w 1944000"/>
              <a:gd name="connsiteY2" fmla="*/ 1097572 h 1944000"/>
              <a:gd name="connsiteX3" fmla="*/ 1146982 w 1944000"/>
              <a:gd name="connsiteY3" fmla="*/ 1104557 h 1944000"/>
              <a:gd name="connsiteX4" fmla="*/ 1169550 w 1944000"/>
              <a:gd name="connsiteY4" fmla="*/ 1111542 h 1944000"/>
              <a:gd name="connsiteX5" fmla="*/ 1188940 w 1944000"/>
              <a:gd name="connsiteY5" fmla="*/ 1118209 h 1944000"/>
              <a:gd name="connsiteX6" fmla="*/ 1205469 w 1944000"/>
              <a:gd name="connsiteY6" fmla="*/ 1124559 h 1944000"/>
              <a:gd name="connsiteX7" fmla="*/ 1212779 w 1944000"/>
              <a:gd name="connsiteY7" fmla="*/ 1127734 h 1944000"/>
              <a:gd name="connsiteX8" fmla="*/ 1219137 w 1944000"/>
              <a:gd name="connsiteY8" fmla="*/ 1130592 h 1944000"/>
              <a:gd name="connsiteX9" fmla="*/ 1225176 w 1944000"/>
              <a:gd name="connsiteY9" fmla="*/ 1133449 h 1944000"/>
              <a:gd name="connsiteX10" fmla="*/ 1230262 w 1944000"/>
              <a:gd name="connsiteY10" fmla="*/ 1136307 h 1944000"/>
              <a:gd name="connsiteX11" fmla="*/ 1238526 w 1944000"/>
              <a:gd name="connsiteY11" fmla="*/ 1141704 h 1944000"/>
              <a:gd name="connsiteX12" fmla="*/ 1245837 w 1944000"/>
              <a:gd name="connsiteY12" fmla="*/ 1146784 h 1944000"/>
              <a:gd name="connsiteX13" fmla="*/ 1253148 w 1944000"/>
              <a:gd name="connsiteY13" fmla="*/ 1152499 h 1944000"/>
              <a:gd name="connsiteX14" fmla="*/ 1259823 w 1944000"/>
              <a:gd name="connsiteY14" fmla="*/ 1158532 h 1944000"/>
              <a:gd name="connsiteX15" fmla="*/ 1265862 w 1944000"/>
              <a:gd name="connsiteY15" fmla="*/ 1164564 h 1944000"/>
              <a:gd name="connsiteX16" fmla="*/ 1271266 w 1944000"/>
              <a:gd name="connsiteY16" fmla="*/ 1170914 h 1944000"/>
              <a:gd name="connsiteX17" fmla="*/ 1276351 w 1944000"/>
              <a:gd name="connsiteY17" fmla="*/ 1177582 h 1944000"/>
              <a:gd name="connsiteX18" fmla="*/ 1280801 w 1944000"/>
              <a:gd name="connsiteY18" fmla="*/ 1184567 h 1944000"/>
              <a:gd name="connsiteX19" fmla="*/ 1284934 w 1944000"/>
              <a:gd name="connsiteY19" fmla="*/ 1191234 h 1944000"/>
              <a:gd name="connsiteX20" fmla="*/ 1288112 w 1944000"/>
              <a:gd name="connsiteY20" fmla="*/ 1198537 h 1944000"/>
              <a:gd name="connsiteX21" fmla="*/ 1291291 w 1944000"/>
              <a:gd name="connsiteY21" fmla="*/ 1206157 h 1944000"/>
              <a:gd name="connsiteX22" fmla="*/ 1293516 w 1944000"/>
              <a:gd name="connsiteY22" fmla="*/ 1214094 h 1944000"/>
              <a:gd name="connsiteX23" fmla="*/ 1295423 w 1944000"/>
              <a:gd name="connsiteY23" fmla="*/ 1222032 h 1944000"/>
              <a:gd name="connsiteX24" fmla="*/ 1296694 w 1944000"/>
              <a:gd name="connsiteY24" fmla="*/ 1230287 h 1944000"/>
              <a:gd name="connsiteX25" fmla="*/ 1297330 w 1944000"/>
              <a:gd name="connsiteY25" fmla="*/ 1238859 h 1944000"/>
              <a:gd name="connsiteX26" fmla="*/ 1297648 w 1944000"/>
              <a:gd name="connsiteY26" fmla="*/ 1247432 h 1944000"/>
              <a:gd name="connsiteX27" fmla="*/ 1297330 w 1944000"/>
              <a:gd name="connsiteY27" fmla="*/ 1257275 h 1944000"/>
              <a:gd name="connsiteX28" fmla="*/ 1296377 w 1944000"/>
              <a:gd name="connsiteY28" fmla="*/ 1266800 h 1944000"/>
              <a:gd name="connsiteX29" fmla="*/ 1295105 w 1944000"/>
              <a:gd name="connsiteY29" fmla="*/ 1276007 h 1944000"/>
              <a:gd name="connsiteX30" fmla="*/ 1292880 w 1944000"/>
              <a:gd name="connsiteY30" fmla="*/ 1285215 h 1944000"/>
              <a:gd name="connsiteX31" fmla="*/ 1290019 w 1944000"/>
              <a:gd name="connsiteY31" fmla="*/ 1294422 h 1944000"/>
              <a:gd name="connsiteX32" fmla="*/ 1286841 w 1944000"/>
              <a:gd name="connsiteY32" fmla="*/ 1303312 h 1944000"/>
              <a:gd name="connsiteX33" fmla="*/ 1283344 w 1944000"/>
              <a:gd name="connsiteY33" fmla="*/ 1312202 h 1944000"/>
              <a:gd name="connsiteX34" fmla="*/ 1278576 w 1944000"/>
              <a:gd name="connsiteY34" fmla="*/ 1320775 h 1944000"/>
              <a:gd name="connsiteX35" fmla="*/ 1273808 w 1944000"/>
              <a:gd name="connsiteY35" fmla="*/ 1329347 h 1944000"/>
              <a:gd name="connsiteX36" fmla="*/ 1267769 w 1944000"/>
              <a:gd name="connsiteY36" fmla="*/ 1337602 h 1944000"/>
              <a:gd name="connsiteX37" fmla="*/ 1261412 w 1944000"/>
              <a:gd name="connsiteY37" fmla="*/ 1345857 h 1944000"/>
              <a:gd name="connsiteX38" fmla="*/ 1254737 w 1944000"/>
              <a:gd name="connsiteY38" fmla="*/ 1353795 h 1944000"/>
              <a:gd name="connsiteX39" fmla="*/ 1247426 w 1944000"/>
              <a:gd name="connsiteY39" fmla="*/ 1361732 h 1944000"/>
              <a:gd name="connsiteX40" fmla="*/ 1239162 w 1944000"/>
              <a:gd name="connsiteY40" fmla="*/ 1369670 h 1944000"/>
              <a:gd name="connsiteX41" fmla="*/ 1230580 w 1944000"/>
              <a:gd name="connsiteY41" fmla="*/ 1376655 h 1944000"/>
              <a:gd name="connsiteX42" fmla="*/ 1221362 w 1944000"/>
              <a:gd name="connsiteY42" fmla="*/ 1384275 h 1944000"/>
              <a:gd name="connsiteX43" fmla="*/ 1214051 w 1944000"/>
              <a:gd name="connsiteY43" fmla="*/ 1389672 h 1944000"/>
              <a:gd name="connsiteX44" fmla="*/ 1206422 w 1944000"/>
              <a:gd name="connsiteY44" fmla="*/ 1394435 h 1944000"/>
              <a:gd name="connsiteX45" fmla="*/ 1198476 w 1944000"/>
              <a:gd name="connsiteY45" fmla="*/ 1399515 h 1944000"/>
              <a:gd name="connsiteX46" fmla="*/ 1190211 w 1944000"/>
              <a:gd name="connsiteY46" fmla="*/ 1403960 h 1944000"/>
              <a:gd name="connsiteX47" fmla="*/ 1181311 w 1944000"/>
              <a:gd name="connsiteY47" fmla="*/ 1408087 h 1944000"/>
              <a:gd name="connsiteX48" fmla="*/ 1172411 w 1944000"/>
              <a:gd name="connsiteY48" fmla="*/ 1411897 h 1944000"/>
              <a:gd name="connsiteX49" fmla="*/ 1163193 w 1944000"/>
              <a:gd name="connsiteY49" fmla="*/ 1416025 h 1944000"/>
              <a:gd name="connsiteX50" fmla="*/ 1153340 w 1944000"/>
              <a:gd name="connsiteY50" fmla="*/ 1419517 h 1944000"/>
              <a:gd name="connsiteX51" fmla="*/ 1143486 w 1944000"/>
              <a:gd name="connsiteY51" fmla="*/ 1422692 h 1944000"/>
              <a:gd name="connsiteX52" fmla="*/ 1132997 w 1944000"/>
              <a:gd name="connsiteY52" fmla="*/ 1425867 h 1944000"/>
              <a:gd name="connsiteX53" fmla="*/ 1122189 w 1944000"/>
              <a:gd name="connsiteY53" fmla="*/ 1428407 h 1944000"/>
              <a:gd name="connsiteX54" fmla="*/ 1111064 w 1944000"/>
              <a:gd name="connsiteY54" fmla="*/ 1431265 h 1944000"/>
              <a:gd name="connsiteX55" fmla="*/ 1099621 w 1944000"/>
              <a:gd name="connsiteY55" fmla="*/ 1433487 h 1944000"/>
              <a:gd name="connsiteX56" fmla="*/ 1087860 w 1944000"/>
              <a:gd name="connsiteY56" fmla="*/ 1435392 h 1944000"/>
              <a:gd name="connsiteX57" fmla="*/ 1075782 w 1944000"/>
              <a:gd name="connsiteY57" fmla="*/ 1436980 h 1944000"/>
              <a:gd name="connsiteX58" fmla="*/ 1063385 w 1944000"/>
              <a:gd name="connsiteY58" fmla="*/ 1438567 h 1944000"/>
              <a:gd name="connsiteX59" fmla="*/ 880616 w 1944000"/>
              <a:gd name="connsiteY59" fmla="*/ 505752 h 1944000"/>
              <a:gd name="connsiteX60" fmla="*/ 880616 w 1944000"/>
              <a:gd name="connsiteY60" fmla="*/ 814362 h 1944000"/>
              <a:gd name="connsiteX61" fmla="*/ 847241 w 1944000"/>
              <a:gd name="connsiteY61" fmla="*/ 805789 h 1944000"/>
              <a:gd name="connsiteX62" fmla="*/ 820223 w 1944000"/>
              <a:gd name="connsiteY62" fmla="*/ 798804 h 1944000"/>
              <a:gd name="connsiteX63" fmla="*/ 799879 w 1944000"/>
              <a:gd name="connsiteY63" fmla="*/ 793089 h 1944000"/>
              <a:gd name="connsiteX64" fmla="*/ 785894 w 1944000"/>
              <a:gd name="connsiteY64" fmla="*/ 788327 h 1944000"/>
              <a:gd name="connsiteX65" fmla="*/ 771590 w 1944000"/>
              <a:gd name="connsiteY65" fmla="*/ 782929 h 1944000"/>
              <a:gd name="connsiteX66" fmla="*/ 757922 w 1944000"/>
              <a:gd name="connsiteY66" fmla="*/ 776897 h 1944000"/>
              <a:gd name="connsiteX67" fmla="*/ 745843 w 1944000"/>
              <a:gd name="connsiteY67" fmla="*/ 770229 h 1944000"/>
              <a:gd name="connsiteX68" fmla="*/ 739804 w 1944000"/>
              <a:gd name="connsiteY68" fmla="*/ 767054 h 1944000"/>
              <a:gd name="connsiteX69" fmla="*/ 734400 w 1944000"/>
              <a:gd name="connsiteY69" fmla="*/ 763879 h 1944000"/>
              <a:gd name="connsiteX70" fmla="*/ 728679 w 1944000"/>
              <a:gd name="connsiteY70" fmla="*/ 760069 h 1944000"/>
              <a:gd name="connsiteX71" fmla="*/ 723593 w 1944000"/>
              <a:gd name="connsiteY71" fmla="*/ 756577 h 1944000"/>
              <a:gd name="connsiteX72" fmla="*/ 718825 w 1944000"/>
              <a:gd name="connsiteY72" fmla="*/ 752767 h 1944000"/>
              <a:gd name="connsiteX73" fmla="*/ 714057 w 1944000"/>
              <a:gd name="connsiteY73" fmla="*/ 749274 h 1944000"/>
              <a:gd name="connsiteX74" fmla="*/ 709925 w 1944000"/>
              <a:gd name="connsiteY74" fmla="*/ 745464 h 1944000"/>
              <a:gd name="connsiteX75" fmla="*/ 705475 w 1944000"/>
              <a:gd name="connsiteY75" fmla="*/ 741337 h 1944000"/>
              <a:gd name="connsiteX76" fmla="*/ 701979 w 1944000"/>
              <a:gd name="connsiteY76" fmla="*/ 737209 h 1944000"/>
              <a:gd name="connsiteX77" fmla="*/ 698164 w 1944000"/>
              <a:gd name="connsiteY77" fmla="*/ 733082 h 1944000"/>
              <a:gd name="connsiteX78" fmla="*/ 694668 w 1944000"/>
              <a:gd name="connsiteY78" fmla="*/ 728954 h 1944000"/>
              <a:gd name="connsiteX79" fmla="*/ 691807 w 1944000"/>
              <a:gd name="connsiteY79" fmla="*/ 724827 h 1944000"/>
              <a:gd name="connsiteX80" fmla="*/ 688629 w 1944000"/>
              <a:gd name="connsiteY80" fmla="*/ 720699 h 1944000"/>
              <a:gd name="connsiteX81" fmla="*/ 686086 w 1944000"/>
              <a:gd name="connsiteY81" fmla="*/ 716254 h 1944000"/>
              <a:gd name="connsiteX82" fmla="*/ 683543 w 1944000"/>
              <a:gd name="connsiteY82" fmla="*/ 712127 h 1944000"/>
              <a:gd name="connsiteX83" fmla="*/ 681000 w 1944000"/>
              <a:gd name="connsiteY83" fmla="*/ 707682 h 1944000"/>
              <a:gd name="connsiteX84" fmla="*/ 679093 w 1944000"/>
              <a:gd name="connsiteY84" fmla="*/ 703237 h 1944000"/>
              <a:gd name="connsiteX85" fmla="*/ 677186 w 1944000"/>
              <a:gd name="connsiteY85" fmla="*/ 698474 h 1944000"/>
              <a:gd name="connsiteX86" fmla="*/ 675596 w 1944000"/>
              <a:gd name="connsiteY86" fmla="*/ 694347 h 1944000"/>
              <a:gd name="connsiteX87" fmla="*/ 674325 w 1944000"/>
              <a:gd name="connsiteY87" fmla="*/ 689584 h 1944000"/>
              <a:gd name="connsiteX88" fmla="*/ 673053 w 1944000"/>
              <a:gd name="connsiteY88" fmla="*/ 684822 h 1944000"/>
              <a:gd name="connsiteX89" fmla="*/ 671782 w 1944000"/>
              <a:gd name="connsiteY89" fmla="*/ 680059 h 1944000"/>
              <a:gd name="connsiteX90" fmla="*/ 671146 w 1944000"/>
              <a:gd name="connsiteY90" fmla="*/ 675297 h 1944000"/>
              <a:gd name="connsiteX91" fmla="*/ 670511 w 1944000"/>
              <a:gd name="connsiteY91" fmla="*/ 670217 h 1944000"/>
              <a:gd name="connsiteX92" fmla="*/ 670193 w 1944000"/>
              <a:gd name="connsiteY92" fmla="*/ 665137 h 1944000"/>
              <a:gd name="connsiteX93" fmla="*/ 670193 w 1944000"/>
              <a:gd name="connsiteY93" fmla="*/ 660374 h 1944000"/>
              <a:gd name="connsiteX94" fmla="*/ 670511 w 1944000"/>
              <a:gd name="connsiteY94" fmla="*/ 652437 h 1944000"/>
              <a:gd name="connsiteX95" fmla="*/ 671146 w 1944000"/>
              <a:gd name="connsiteY95" fmla="*/ 644499 h 1944000"/>
              <a:gd name="connsiteX96" fmla="*/ 672736 w 1944000"/>
              <a:gd name="connsiteY96" fmla="*/ 636879 h 1944000"/>
              <a:gd name="connsiteX97" fmla="*/ 674643 w 1944000"/>
              <a:gd name="connsiteY97" fmla="*/ 629259 h 1944000"/>
              <a:gd name="connsiteX98" fmla="*/ 676868 w 1944000"/>
              <a:gd name="connsiteY98" fmla="*/ 622274 h 1944000"/>
              <a:gd name="connsiteX99" fmla="*/ 679728 w 1944000"/>
              <a:gd name="connsiteY99" fmla="*/ 614972 h 1944000"/>
              <a:gd name="connsiteX100" fmla="*/ 683225 w 1944000"/>
              <a:gd name="connsiteY100" fmla="*/ 607669 h 1944000"/>
              <a:gd name="connsiteX101" fmla="*/ 687039 w 1944000"/>
              <a:gd name="connsiteY101" fmla="*/ 600684 h 1944000"/>
              <a:gd name="connsiteX102" fmla="*/ 691807 w 1944000"/>
              <a:gd name="connsiteY102" fmla="*/ 593699 h 1944000"/>
              <a:gd name="connsiteX103" fmla="*/ 696575 w 1944000"/>
              <a:gd name="connsiteY103" fmla="*/ 587349 h 1944000"/>
              <a:gd name="connsiteX104" fmla="*/ 702297 w 1944000"/>
              <a:gd name="connsiteY104" fmla="*/ 580682 h 1944000"/>
              <a:gd name="connsiteX105" fmla="*/ 708336 w 1944000"/>
              <a:gd name="connsiteY105" fmla="*/ 574014 h 1944000"/>
              <a:gd name="connsiteX106" fmla="*/ 714693 w 1944000"/>
              <a:gd name="connsiteY106" fmla="*/ 567664 h 1944000"/>
              <a:gd name="connsiteX107" fmla="*/ 722004 w 1944000"/>
              <a:gd name="connsiteY107" fmla="*/ 561632 h 1944000"/>
              <a:gd name="connsiteX108" fmla="*/ 729632 w 1944000"/>
              <a:gd name="connsiteY108" fmla="*/ 555282 h 1944000"/>
              <a:gd name="connsiteX109" fmla="*/ 737897 w 1944000"/>
              <a:gd name="connsiteY109" fmla="*/ 549249 h 1944000"/>
              <a:gd name="connsiteX110" fmla="*/ 743936 w 1944000"/>
              <a:gd name="connsiteY110" fmla="*/ 545122 h 1944000"/>
              <a:gd name="connsiteX111" fmla="*/ 750293 w 1944000"/>
              <a:gd name="connsiteY111" fmla="*/ 540994 h 1944000"/>
              <a:gd name="connsiteX112" fmla="*/ 757286 w 1944000"/>
              <a:gd name="connsiteY112" fmla="*/ 537502 h 1944000"/>
              <a:gd name="connsiteX113" fmla="*/ 764597 w 1944000"/>
              <a:gd name="connsiteY113" fmla="*/ 533692 h 1944000"/>
              <a:gd name="connsiteX114" fmla="*/ 772544 w 1944000"/>
              <a:gd name="connsiteY114" fmla="*/ 530517 h 1944000"/>
              <a:gd name="connsiteX115" fmla="*/ 780490 w 1944000"/>
              <a:gd name="connsiteY115" fmla="*/ 527342 h 1944000"/>
              <a:gd name="connsiteX116" fmla="*/ 789072 w 1944000"/>
              <a:gd name="connsiteY116" fmla="*/ 524167 h 1944000"/>
              <a:gd name="connsiteX117" fmla="*/ 797654 w 1944000"/>
              <a:gd name="connsiteY117" fmla="*/ 521627 h 1944000"/>
              <a:gd name="connsiteX118" fmla="*/ 806872 w 1944000"/>
              <a:gd name="connsiteY118" fmla="*/ 519087 h 1944000"/>
              <a:gd name="connsiteX119" fmla="*/ 816408 w 1944000"/>
              <a:gd name="connsiteY119" fmla="*/ 516229 h 1944000"/>
              <a:gd name="connsiteX120" fmla="*/ 825944 w 1944000"/>
              <a:gd name="connsiteY120" fmla="*/ 514324 h 1944000"/>
              <a:gd name="connsiteX121" fmla="*/ 836116 w 1944000"/>
              <a:gd name="connsiteY121" fmla="*/ 512102 h 1944000"/>
              <a:gd name="connsiteX122" fmla="*/ 846923 w 1944000"/>
              <a:gd name="connsiteY122" fmla="*/ 510514 h 1944000"/>
              <a:gd name="connsiteX123" fmla="*/ 858048 w 1944000"/>
              <a:gd name="connsiteY123" fmla="*/ 508927 h 1944000"/>
              <a:gd name="connsiteX124" fmla="*/ 869173 w 1944000"/>
              <a:gd name="connsiteY124" fmla="*/ 507022 h 1944000"/>
              <a:gd name="connsiteX125" fmla="*/ 880616 w 1944000"/>
              <a:gd name="connsiteY125" fmla="*/ 217144 h 1944000"/>
              <a:gd name="connsiteX126" fmla="*/ 880616 w 1944000"/>
              <a:gd name="connsiteY126" fmla="*/ 333984 h 1944000"/>
              <a:gd name="connsiteX127" fmla="*/ 863451 w 1944000"/>
              <a:gd name="connsiteY127" fmla="*/ 335254 h 1944000"/>
              <a:gd name="connsiteX128" fmla="*/ 846287 w 1944000"/>
              <a:gd name="connsiteY128" fmla="*/ 337159 h 1944000"/>
              <a:gd name="connsiteX129" fmla="*/ 829440 w 1944000"/>
              <a:gd name="connsiteY129" fmla="*/ 339382 h 1944000"/>
              <a:gd name="connsiteX130" fmla="*/ 812912 w 1944000"/>
              <a:gd name="connsiteY130" fmla="*/ 341922 h 1944000"/>
              <a:gd name="connsiteX131" fmla="*/ 796701 w 1944000"/>
              <a:gd name="connsiteY131" fmla="*/ 344779 h 1944000"/>
              <a:gd name="connsiteX132" fmla="*/ 780490 w 1944000"/>
              <a:gd name="connsiteY132" fmla="*/ 347954 h 1944000"/>
              <a:gd name="connsiteX133" fmla="*/ 764279 w 1944000"/>
              <a:gd name="connsiteY133" fmla="*/ 351764 h 1944000"/>
              <a:gd name="connsiteX134" fmla="*/ 748386 w 1944000"/>
              <a:gd name="connsiteY134" fmla="*/ 355892 h 1944000"/>
              <a:gd name="connsiteX135" fmla="*/ 726136 w 1944000"/>
              <a:gd name="connsiteY135" fmla="*/ 362242 h 1944000"/>
              <a:gd name="connsiteX136" fmla="*/ 704839 w 1944000"/>
              <a:gd name="connsiteY136" fmla="*/ 368909 h 1944000"/>
              <a:gd name="connsiteX137" fmla="*/ 684814 w 1944000"/>
              <a:gd name="connsiteY137" fmla="*/ 375894 h 1944000"/>
              <a:gd name="connsiteX138" fmla="*/ 666061 w 1944000"/>
              <a:gd name="connsiteY138" fmla="*/ 383197 h 1944000"/>
              <a:gd name="connsiteX139" fmla="*/ 657160 w 1944000"/>
              <a:gd name="connsiteY139" fmla="*/ 387324 h 1944000"/>
              <a:gd name="connsiteX140" fmla="*/ 648260 w 1944000"/>
              <a:gd name="connsiteY140" fmla="*/ 391134 h 1944000"/>
              <a:gd name="connsiteX141" fmla="*/ 639996 w 1944000"/>
              <a:gd name="connsiteY141" fmla="*/ 395262 h 1944000"/>
              <a:gd name="connsiteX142" fmla="*/ 632050 w 1944000"/>
              <a:gd name="connsiteY142" fmla="*/ 399072 h 1944000"/>
              <a:gd name="connsiteX143" fmla="*/ 624103 w 1944000"/>
              <a:gd name="connsiteY143" fmla="*/ 403517 h 1944000"/>
              <a:gd name="connsiteX144" fmla="*/ 616792 w 1944000"/>
              <a:gd name="connsiteY144" fmla="*/ 407644 h 1944000"/>
              <a:gd name="connsiteX145" fmla="*/ 609481 w 1944000"/>
              <a:gd name="connsiteY145" fmla="*/ 412089 h 1944000"/>
              <a:gd name="connsiteX146" fmla="*/ 602806 w 1944000"/>
              <a:gd name="connsiteY146" fmla="*/ 416534 h 1944000"/>
              <a:gd name="connsiteX147" fmla="*/ 593906 w 1944000"/>
              <a:gd name="connsiteY147" fmla="*/ 422567 h 1944000"/>
              <a:gd name="connsiteX148" fmla="*/ 585642 w 1944000"/>
              <a:gd name="connsiteY148" fmla="*/ 428282 h 1944000"/>
              <a:gd name="connsiteX149" fmla="*/ 577060 w 1944000"/>
              <a:gd name="connsiteY149" fmla="*/ 434632 h 1944000"/>
              <a:gd name="connsiteX150" fmla="*/ 569113 w 1944000"/>
              <a:gd name="connsiteY150" fmla="*/ 440982 h 1944000"/>
              <a:gd name="connsiteX151" fmla="*/ 561167 w 1944000"/>
              <a:gd name="connsiteY151" fmla="*/ 447967 h 1944000"/>
              <a:gd name="connsiteX152" fmla="*/ 553538 w 1944000"/>
              <a:gd name="connsiteY152" fmla="*/ 454317 h 1944000"/>
              <a:gd name="connsiteX153" fmla="*/ 545910 w 1944000"/>
              <a:gd name="connsiteY153" fmla="*/ 461302 h 1944000"/>
              <a:gd name="connsiteX154" fmla="*/ 538917 w 1944000"/>
              <a:gd name="connsiteY154" fmla="*/ 468604 h 1944000"/>
              <a:gd name="connsiteX155" fmla="*/ 532241 w 1944000"/>
              <a:gd name="connsiteY155" fmla="*/ 475907 h 1944000"/>
              <a:gd name="connsiteX156" fmla="*/ 525249 w 1944000"/>
              <a:gd name="connsiteY156" fmla="*/ 483527 h 1944000"/>
              <a:gd name="connsiteX157" fmla="*/ 518891 w 1944000"/>
              <a:gd name="connsiteY157" fmla="*/ 491464 h 1944000"/>
              <a:gd name="connsiteX158" fmla="*/ 512534 w 1944000"/>
              <a:gd name="connsiteY158" fmla="*/ 499402 h 1944000"/>
              <a:gd name="connsiteX159" fmla="*/ 506813 w 1944000"/>
              <a:gd name="connsiteY159" fmla="*/ 507022 h 1944000"/>
              <a:gd name="connsiteX160" fmla="*/ 501091 w 1944000"/>
              <a:gd name="connsiteY160" fmla="*/ 515277 h 1944000"/>
              <a:gd name="connsiteX161" fmla="*/ 495370 w 1944000"/>
              <a:gd name="connsiteY161" fmla="*/ 523849 h 1944000"/>
              <a:gd name="connsiteX162" fmla="*/ 490284 w 1944000"/>
              <a:gd name="connsiteY162" fmla="*/ 532422 h 1944000"/>
              <a:gd name="connsiteX163" fmla="*/ 485198 w 1944000"/>
              <a:gd name="connsiteY163" fmla="*/ 541312 h 1944000"/>
              <a:gd name="connsiteX164" fmla="*/ 480430 w 1944000"/>
              <a:gd name="connsiteY164" fmla="*/ 550202 h 1944000"/>
              <a:gd name="connsiteX165" fmla="*/ 475980 w 1944000"/>
              <a:gd name="connsiteY165" fmla="*/ 559092 h 1944000"/>
              <a:gd name="connsiteX166" fmla="*/ 472166 w 1944000"/>
              <a:gd name="connsiteY166" fmla="*/ 568299 h 1944000"/>
              <a:gd name="connsiteX167" fmla="*/ 468352 w 1944000"/>
              <a:gd name="connsiteY167" fmla="*/ 577507 h 1944000"/>
              <a:gd name="connsiteX168" fmla="*/ 464855 w 1944000"/>
              <a:gd name="connsiteY168" fmla="*/ 586714 h 1944000"/>
              <a:gd name="connsiteX169" fmla="*/ 461994 w 1944000"/>
              <a:gd name="connsiteY169" fmla="*/ 596239 h 1944000"/>
              <a:gd name="connsiteX170" fmla="*/ 459134 w 1944000"/>
              <a:gd name="connsiteY170" fmla="*/ 605764 h 1944000"/>
              <a:gd name="connsiteX171" fmla="*/ 456591 w 1944000"/>
              <a:gd name="connsiteY171" fmla="*/ 615289 h 1944000"/>
              <a:gd name="connsiteX172" fmla="*/ 454684 w 1944000"/>
              <a:gd name="connsiteY172" fmla="*/ 624814 h 1944000"/>
              <a:gd name="connsiteX173" fmla="*/ 453094 w 1944000"/>
              <a:gd name="connsiteY173" fmla="*/ 634657 h 1944000"/>
              <a:gd name="connsiteX174" fmla="*/ 451187 w 1944000"/>
              <a:gd name="connsiteY174" fmla="*/ 644182 h 1944000"/>
              <a:gd name="connsiteX175" fmla="*/ 450234 w 1944000"/>
              <a:gd name="connsiteY175" fmla="*/ 654024 h 1944000"/>
              <a:gd name="connsiteX176" fmla="*/ 449280 w 1944000"/>
              <a:gd name="connsiteY176" fmla="*/ 664184 h 1944000"/>
              <a:gd name="connsiteX177" fmla="*/ 448962 w 1944000"/>
              <a:gd name="connsiteY177" fmla="*/ 674344 h 1944000"/>
              <a:gd name="connsiteX178" fmla="*/ 448644 w 1944000"/>
              <a:gd name="connsiteY178" fmla="*/ 684822 h 1944000"/>
              <a:gd name="connsiteX179" fmla="*/ 448962 w 1944000"/>
              <a:gd name="connsiteY179" fmla="*/ 695934 h 1944000"/>
              <a:gd name="connsiteX180" fmla="*/ 449598 w 1944000"/>
              <a:gd name="connsiteY180" fmla="*/ 706729 h 1944000"/>
              <a:gd name="connsiteX181" fmla="*/ 450552 w 1944000"/>
              <a:gd name="connsiteY181" fmla="*/ 717842 h 1944000"/>
              <a:gd name="connsiteX182" fmla="*/ 452141 w 1944000"/>
              <a:gd name="connsiteY182" fmla="*/ 728637 h 1944000"/>
              <a:gd name="connsiteX183" fmla="*/ 453730 w 1944000"/>
              <a:gd name="connsiteY183" fmla="*/ 739432 h 1944000"/>
              <a:gd name="connsiteX184" fmla="*/ 455955 w 1944000"/>
              <a:gd name="connsiteY184" fmla="*/ 749909 h 1944000"/>
              <a:gd name="connsiteX185" fmla="*/ 458180 w 1944000"/>
              <a:gd name="connsiteY185" fmla="*/ 760387 h 1944000"/>
              <a:gd name="connsiteX186" fmla="*/ 461359 w 1944000"/>
              <a:gd name="connsiteY186" fmla="*/ 770547 h 1944000"/>
              <a:gd name="connsiteX187" fmla="*/ 464537 w 1944000"/>
              <a:gd name="connsiteY187" fmla="*/ 781024 h 1944000"/>
              <a:gd name="connsiteX188" fmla="*/ 468352 w 1944000"/>
              <a:gd name="connsiteY188" fmla="*/ 791184 h 1944000"/>
              <a:gd name="connsiteX189" fmla="*/ 472484 w 1944000"/>
              <a:gd name="connsiteY189" fmla="*/ 801027 h 1944000"/>
              <a:gd name="connsiteX190" fmla="*/ 476934 w 1944000"/>
              <a:gd name="connsiteY190" fmla="*/ 810869 h 1944000"/>
              <a:gd name="connsiteX191" fmla="*/ 482020 w 1944000"/>
              <a:gd name="connsiteY191" fmla="*/ 820712 h 1944000"/>
              <a:gd name="connsiteX192" fmla="*/ 487423 w 1944000"/>
              <a:gd name="connsiteY192" fmla="*/ 830237 h 1944000"/>
              <a:gd name="connsiteX193" fmla="*/ 492827 w 1944000"/>
              <a:gd name="connsiteY193" fmla="*/ 839762 h 1944000"/>
              <a:gd name="connsiteX194" fmla="*/ 498866 w 1944000"/>
              <a:gd name="connsiteY194" fmla="*/ 848969 h 1944000"/>
              <a:gd name="connsiteX195" fmla="*/ 505541 w 1944000"/>
              <a:gd name="connsiteY195" fmla="*/ 858177 h 1944000"/>
              <a:gd name="connsiteX196" fmla="*/ 512216 w 1944000"/>
              <a:gd name="connsiteY196" fmla="*/ 867067 h 1944000"/>
              <a:gd name="connsiteX197" fmla="*/ 519527 w 1944000"/>
              <a:gd name="connsiteY197" fmla="*/ 875957 h 1944000"/>
              <a:gd name="connsiteX198" fmla="*/ 527156 w 1944000"/>
              <a:gd name="connsiteY198" fmla="*/ 884212 h 1944000"/>
              <a:gd name="connsiteX199" fmla="*/ 535102 w 1944000"/>
              <a:gd name="connsiteY199" fmla="*/ 892467 h 1944000"/>
              <a:gd name="connsiteX200" fmla="*/ 543367 w 1944000"/>
              <a:gd name="connsiteY200" fmla="*/ 900404 h 1944000"/>
              <a:gd name="connsiteX201" fmla="*/ 551949 w 1944000"/>
              <a:gd name="connsiteY201" fmla="*/ 908024 h 1944000"/>
              <a:gd name="connsiteX202" fmla="*/ 561167 w 1944000"/>
              <a:gd name="connsiteY202" fmla="*/ 915644 h 1944000"/>
              <a:gd name="connsiteX203" fmla="*/ 570385 w 1944000"/>
              <a:gd name="connsiteY203" fmla="*/ 922947 h 1944000"/>
              <a:gd name="connsiteX204" fmla="*/ 580238 w 1944000"/>
              <a:gd name="connsiteY204" fmla="*/ 929932 h 1944000"/>
              <a:gd name="connsiteX205" fmla="*/ 590410 w 1944000"/>
              <a:gd name="connsiteY205" fmla="*/ 936282 h 1944000"/>
              <a:gd name="connsiteX206" fmla="*/ 600899 w 1944000"/>
              <a:gd name="connsiteY206" fmla="*/ 942632 h 1944000"/>
              <a:gd name="connsiteX207" fmla="*/ 611706 w 1944000"/>
              <a:gd name="connsiteY207" fmla="*/ 948982 h 1944000"/>
              <a:gd name="connsiteX208" fmla="*/ 623149 w 1944000"/>
              <a:gd name="connsiteY208" fmla="*/ 954697 h 1944000"/>
              <a:gd name="connsiteX209" fmla="*/ 634592 w 1944000"/>
              <a:gd name="connsiteY209" fmla="*/ 960412 h 1944000"/>
              <a:gd name="connsiteX210" fmla="*/ 646671 w 1944000"/>
              <a:gd name="connsiteY210" fmla="*/ 966127 h 1944000"/>
              <a:gd name="connsiteX211" fmla="*/ 666378 w 1944000"/>
              <a:gd name="connsiteY211" fmla="*/ 974064 h 1944000"/>
              <a:gd name="connsiteX212" fmla="*/ 688629 w 1944000"/>
              <a:gd name="connsiteY212" fmla="*/ 982637 h 1944000"/>
              <a:gd name="connsiteX213" fmla="*/ 713739 w 1944000"/>
              <a:gd name="connsiteY213" fmla="*/ 991209 h 1944000"/>
              <a:gd name="connsiteX214" fmla="*/ 741711 w 1944000"/>
              <a:gd name="connsiteY214" fmla="*/ 1000099 h 1944000"/>
              <a:gd name="connsiteX215" fmla="*/ 772544 w 1944000"/>
              <a:gd name="connsiteY215" fmla="*/ 1009307 h 1944000"/>
              <a:gd name="connsiteX216" fmla="*/ 805919 w 1944000"/>
              <a:gd name="connsiteY216" fmla="*/ 1018514 h 1944000"/>
              <a:gd name="connsiteX217" fmla="*/ 841837 w 1944000"/>
              <a:gd name="connsiteY217" fmla="*/ 1028357 h 1944000"/>
              <a:gd name="connsiteX218" fmla="*/ 880616 w 1944000"/>
              <a:gd name="connsiteY218" fmla="*/ 1038199 h 1944000"/>
              <a:gd name="connsiteX219" fmla="*/ 880616 w 1944000"/>
              <a:gd name="connsiteY219" fmla="*/ 1433487 h 1944000"/>
              <a:gd name="connsiteX220" fmla="*/ 870444 w 1944000"/>
              <a:gd name="connsiteY220" fmla="*/ 1431582 h 1944000"/>
              <a:gd name="connsiteX221" fmla="*/ 860591 w 1944000"/>
              <a:gd name="connsiteY221" fmla="*/ 1429042 h 1944000"/>
              <a:gd name="connsiteX222" fmla="*/ 850737 w 1944000"/>
              <a:gd name="connsiteY222" fmla="*/ 1426820 h 1944000"/>
              <a:gd name="connsiteX223" fmla="*/ 841519 w 1944000"/>
              <a:gd name="connsiteY223" fmla="*/ 1424280 h 1944000"/>
              <a:gd name="connsiteX224" fmla="*/ 831983 w 1944000"/>
              <a:gd name="connsiteY224" fmla="*/ 1421422 h 1944000"/>
              <a:gd name="connsiteX225" fmla="*/ 823083 w 1944000"/>
              <a:gd name="connsiteY225" fmla="*/ 1418247 h 1944000"/>
              <a:gd name="connsiteX226" fmla="*/ 814183 w 1944000"/>
              <a:gd name="connsiteY226" fmla="*/ 1415072 h 1944000"/>
              <a:gd name="connsiteX227" fmla="*/ 805283 w 1944000"/>
              <a:gd name="connsiteY227" fmla="*/ 1411580 h 1944000"/>
              <a:gd name="connsiteX228" fmla="*/ 796701 w 1944000"/>
              <a:gd name="connsiteY228" fmla="*/ 1408087 h 1944000"/>
              <a:gd name="connsiteX229" fmla="*/ 788437 w 1944000"/>
              <a:gd name="connsiteY229" fmla="*/ 1404277 h 1944000"/>
              <a:gd name="connsiteX230" fmla="*/ 780490 w 1944000"/>
              <a:gd name="connsiteY230" fmla="*/ 1400150 h 1944000"/>
              <a:gd name="connsiteX231" fmla="*/ 772544 w 1944000"/>
              <a:gd name="connsiteY231" fmla="*/ 1396022 h 1944000"/>
              <a:gd name="connsiteX232" fmla="*/ 764915 w 1944000"/>
              <a:gd name="connsiteY232" fmla="*/ 1391260 h 1944000"/>
              <a:gd name="connsiteX233" fmla="*/ 757604 w 1944000"/>
              <a:gd name="connsiteY233" fmla="*/ 1386815 h 1944000"/>
              <a:gd name="connsiteX234" fmla="*/ 750293 w 1944000"/>
              <a:gd name="connsiteY234" fmla="*/ 1381735 h 1944000"/>
              <a:gd name="connsiteX235" fmla="*/ 743618 w 1944000"/>
              <a:gd name="connsiteY235" fmla="*/ 1376655 h 1944000"/>
              <a:gd name="connsiteX236" fmla="*/ 732811 w 1944000"/>
              <a:gd name="connsiteY236" fmla="*/ 1368082 h 1944000"/>
              <a:gd name="connsiteX237" fmla="*/ 722640 w 1944000"/>
              <a:gd name="connsiteY237" fmla="*/ 1359192 h 1944000"/>
              <a:gd name="connsiteX238" fmla="*/ 713104 w 1944000"/>
              <a:gd name="connsiteY238" fmla="*/ 1349985 h 1944000"/>
              <a:gd name="connsiteX239" fmla="*/ 704204 w 1944000"/>
              <a:gd name="connsiteY239" fmla="*/ 1340142 h 1944000"/>
              <a:gd name="connsiteX240" fmla="*/ 695621 w 1944000"/>
              <a:gd name="connsiteY240" fmla="*/ 1329982 h 1944000"/>
              <a:gd name="connsiteX241" fmla="*/ 687675 w 1944000"/>
              <a:gd name="connsiteY241" fmla="*/ 1319187 h 1944000"/>
              <a:gd name="connsiteX242" fmla="*/ 680046 w 1944000"/>
              <a:gd name="connsiteY242" fmla="*/ 1308075 h 1944000"/>
              <a:gd name="connsiteX243" fmla="*/ 673371 w 1944000"/>
              <a:gd name="connsiteY243" fmla="*/ 1296327 h 1944000"/>
              <a:gd name="connsiteX244" fmla="*/ 667014 w 1944000"/>
              <a:gd name="connsiteY244" fmla="*/ 1284262 h 1944000"/>
              <a:gd name="connsiteX245" fmla="*/ 660975 w 1944000"/>
              <a:gd name="connsiteY245" fmla="*/ 1271562 h 1944000"/>
              <a:gd name="connsiteX246" fmla="*/ 655889 w 1944000"/>
              <a:gd name="connsiteY246" fmla="*/ 1258862 h 1944000"/>
              <a:gd name="connsiteX247" fmla="*/ 651121 w 1944000"/>
              <a:gd name="connsiteY247" fmla="*/ 1245209 h 1944000"/>
              <a:gd name="connsiteX248" fmla="*/ 646989 w 1944000"/>
              <a:gd name="connsiteY248" fmla="*/ 1231557 h 1944000"/>
              <a:gd name="connsiteX249" fmla="*/ 642857 w 1944000"/>
              <a:gd name="connsiteY249" fmla="*/ 1217269 h 1944000"/>
              <a:gd name="connsiteX250" fmla="*/ 639996 w 1944000"/>
              <a:gd name="connsiteY250" fmla="*/ 1202664 h 1944000"/>
              <a:gd name="connsiteX251" fmla="*/ 637453 w 1944000"/>
              <a:gd name="connsiteY251" fmla="*/ 1187424 h 1944000"/>
              <a:gd name="connsiteX252" fmla="*/ 410819 w 1944000"/>
              <a:gd name="connsiteY252" fmla="*/ 1219492 h 1944000"/>
              <a:gd name="connsiteX253" fmla="*/ 413044 w 1944000"/>
              <a:gd name="connsiteY253" fmla="*/ 1231557 h 1944000"/>
              <a:gd name="connsiteX254" fmla="*/ 415587 w 1944000"/>
              <a:gd name="connsiteY254" fmla="*/ 1243304 h 1944000"/>
              <a:gd name="connsiteX255" fmla="*/ 418766 w 1944000"/>
              <a:gd name="connsiteY255" fmla="*/ 1255370 h 1944000"/>
              <a:gd name="connsiteX256" fmla="*/ 421626 w 1944000"/>
              <a:gd name="connsiteY256" fmla="*/ 1266800 h 1944000"/>
              <a:gd name="connsiteX257" fmla="*/ 424805 w 1944000"/>
              <a:gd name="connsiteY257" fmla="*/ 1278230 h 1944000"/>
              <a:gd name="connsiteX258" fmla="*/ 428619 w 1944000"/>
              <a:gd name="connsiteY258" fmla="*/ 1289660 h 1944000"/>
              <a:gd name="connsiteX259" fmla="*/ 432116 w 1944000"/>
              <a:gd name="connsiteY259" fmla="*/ 1300455 h 1944000"/>
              <a:gd name="connsiteX260" fmla="*/ 435930 w 1944000"/>
              <a:gd name="connsiteY260" fmla="*/ 1311250 h 1944000"/>
              <a:gd name="connsiteX261" fmla="*/ 440062 w 1944000"/>
              <a:gd name="connsiteY261" fmla="*/ 1321727 h 1944000"/>
              <a:gd name="connsiteX262" fmla="*/ 444512 w 1944000"/>
              <a:gd name="connsiteY262" fmla="*/ 1332205 h 1944000"/>
              <a:gd name="connsiteX263" fmla="*/ 448644 w 1944000"/>
              <a:gd name="connsiteY263" fmla="*/ 1342682 h 1944000"/>
              <a:gd name="connsiteX264" fmla="*/ 453412 w 1944000"/>
              <a:gd name="connsiteY264" fmla="*/ 1352525 h 1944000"/>
              <a:gd name="connsiteX265" fmla="*/ 458180 w 1944000"/>
              <a:gd name="connsiteY265" fmla="*/ 1362367 h 1944000"/>
              <a:gd name="connsiteX266" fmla="*/ 463266 w 1944000"/>
              <a:gd name="connsiteY266" fmla="*/ 1372210 h 1944000"/>
              <a:gd name="connsiteX267" fmla="*/ 468352 w 1944000"/>
              <a:gd name="connsiteY267" fmla="*/ 1381735 h 1944000"/>
              <a:gd name="connsiteX268" fmla="*/ 473755 w 1944000"/>
              <a:gd name="connsiteY268" fmla="*/ 1390942 h 1944000"/>
              <a:gd name="connsiteX269" fmla="*/ 479477 w 1944000"/>
              <a:gd name="connsiteY269" fmla="*/ 1399832 h 1944000"/>
              <a:gd name="connsiteX270" fmla="*/ 485198 w 1944000"/>
              <a:gd name="connsiteY270" fmla="*/ 1409040 h 1944000"/>
              <a:gd name="connsiteX271" fmla="*/ 491238 w 1944000"/>
              <a:gd name="connsiteY271" fmla="*/ 1417612 h 1944000"/>
              <a:gd name="connsiteX272" fmla="*/ 497595 w 1944000"/>
              <a:gd name="connsiteY272" fmla="*/ 1426185 h 1944000"/>
              <a:gd name="connsiteX273" fmla="*/ 503634 w 1944000"/>
              <a:gd name="connsiteY273" fmla="*/ 1434757 h 1944000"/>
              <a:gd name="connsiteX274" fmla="*/ 510309 w 1944000"/>
              <a:gd name="connsiteY274" fmla="*/ 1442695 h 1944000"/>
              <a:gd name="connsiteX275" fmla="*/ 517302 w 1944000"/>
              <a:gd name="connsiteY275" fmla="*/ 1450950 h 1944000"/>
              <a:gd name="connsiteX276" fmla="*/ 524295 w 1944000"/>
              <a:gd name="connsiteY276" fmla="*/ 1458570 h 1944000"/>
              <a:gd name="connsiteX277" fmla="*/ 531288 w 1944000"/>
              <a:gd name="connsiteY277" fmla="*/ 1466190 h 1944000"/>
              <a:gd name="connsiteX278" fmla="*/ 538599 w 1944000"/>
              <a:gd name="connsiteY278" fmla="*/ 1473492 h 1944000"/>
              <a:gd name="connsiteX279" fmla="*/ 546227 w 1944000"/>
              <a:gd name="connsiteY279" fmla="*/ 1480795 h 1944000"/>
              <a:gd name="connsiteX280" fmla="*/ 553856 w 1944000"/>
              <a:gd name="connsiteY280" fmla="*/ 1487780 h 1944000"/>
              <a:gd name="connsiteX281" fmla="*/ 561802 w 1944000"/>
              <a:gd name="connsiteY281" fmla="*/ 1494765 h 1944000"/>
              <a:gd name="connsiteX282" fmla="*/ 570067 w 1944000"/>
              <a:gd name="connsiteY282" fmla="*/ 1501750 h 1944000"/>
              <a:gd name="connsiteX283" fmla="*/ 578331 w 1944000"/>
              <a:gd name="connsiteY283" fmla="*/ 1507782 h 1944000"/>
              <a:gd name="connsiteX284" fmla="*/ 586913 w 1944000"/>
              <a:gd name="connsiteY284" fmla="*/ 1514132 h 1944000"/>
              <a:gd name="connsiteX285" fmla="*/ 600581 w 1944000"/>
              <a:gd name="connsiteY285" fmla="*/ 1523657 h 1944000"/>
              <a:gd name="connsiteX286" fmla="*/ 615203 w 1944000"/>
              <a:gd name="connsiteY286" fmla="*/ 1532865 h 1944000"/>
              <a:gd name="connsiteX287" fmla="*/ 630142 w 1944000"/>
              <a:gd name="connsiteY287" fmla="*/ 1541437 h 1944000"/>
              <a:gd name="connsiteX288" fmla="*/ 645717 w 1944000"/>
              <a:gd name="connsiteY288" fmla="*/ 1549375 h 1944000"/>
              <a:gd name="connsiteX289" fmla="*/ 661928 w 1944000"/>
              <a:gd name="connsiteY289" fmla="*/ 1556995 h 1944000"/>
              <a:gd name="connsiteX290" fmla="*/ 678775 w 1944000"/>
              <a:gd name="connsiteY290" fmla="*/ 1563980 h 1944000"/>
              <a:gd name="connsiteX291" fmla="*/ 696257 w 1944000"/>
              <a:gd name="connsiteY291" fmla="*/ 1570647 h 1944000"/>
              <a:gd name="connsiteX292" fmla="*/ 714375 w 1944000"/>
              <a:gd name="connsiteY292" fmla="*/ 1576680 h 1944000"/>
              <a:gd name="connsiteX293" fmla="*/ 733129 w 1944000"/>
              <a:gd name="connsiteY293" fmla="*/ 1582395 h 1944000"/>
              <a:gd name="connsiteX294" fmla="*/ 752518 w 1944000"/>
              <a:gd name="connsiteY294" fmla="*/ 1587475 h 1944000"/>
              <a:gd name="connsiteX295" fmla="*/ 772544 w 1944000"/>
              <a:gd name="connsiteY295" fmla="*/ 1592237 h 1944000"/>
              <a:gd name="connsiteX296" fmla="*/ 792887 w 1944000"/>
              <a:gd name="connsiteY296" fmla="*/ 1596365 h 1944000"/>
              <a:gd name="connsiteX297" fmla="*/ 814183 w 1944000"/>
              <a:gd name="connsiteY297" fmla="*/ 1600175 h 1944000"/>
              <a:gd name="connsiteX298" fmla="*/ 835480 w 1944000"/>
              <a:gd name="connsiteY298" fmla="*/ 1603350 h 1944000"/>
              <a:gd name="connsiteX299" fmla="*/ 858048 w 1944000"/>
              <a:gd name="connsiteY299" fmla="*/ 1606525 h 1944000"/>
              <a:gd name="connsiteX300" fmla="*/ 880616 w 1944000"/>
              <a:gd name="connsiteY300" fmla="*/ 1608747 h 1944000"/>
              <a:gd name="connsiteX301" fmla="*/ 880616 w 1944000"/>
              <a:gd name="connsiteY301" fmla="*/ 1726857 h 1944000"/>
              <a:gd name="connsiteX302" fmla="*/ 1063385 w 1944000"/>
              <a:gd name="connsiteY302" fmla="*/ 1726857 h 1944000"/>
              <a:gd name="connsiteX303" fmla="*/ 1063385 w 1944000"/>
              <a:gd name="connsiteY303" fmla="*/ 1610652 h 1944000"/>
              <a:gd name="connsiteX304" fmla="*/ 1077371 w 1944000"/>
              <a:gd name="connsiteY304" fmla="*/ 1609382 h 1944000"/>
              <a:gd name="connsiteX305" fmla="*/ 1091675 w 1944000"/>
              <a:gd name="connsiteY305" fmla="*/ 1607795 h 1944000"/>
              <a:gd name="connsiteX306" fmla="*/ 1105661 w 1944000"/>
              <a:gd name="connsiteY306" fmla="*/ 1606207 h 1944000"/>
              <a:gd name="connsiteX307" fmla="*/ 1119329 w 1944000"/>
              <a:gd name="connsiteY307" fmla="*/ 1603985 h 1944000"/>
              <a:gd name="connsiteX308" fmla="*/ 1133314 w 1944000"/>
              <a:gd name="connsiteY308" fmla="*/ 1602080 h 1944000"/>
              <a:gd name="connsiteX309" fmla="*/ 1146665 w 1944000"/>
              <a:gd name="connsiteY309" fmla="*/ 1599857 h 1944000"/>
              <a:gd name="connsiteX310" fmla="*/ 1160015 w 1944000"/>
              <a:gd name="connsiteY310" fmla="*/ 1597317 h 1944000"/>
              <a:gd name="connsiteX311" fmla="*/ 1173047 w 1944000"/>
              <a:gd name="connsiteY311" fmla="*/ 1594142 h 1944000"/>
              <a:gd name="connsiteX312" fmla="*/ 1186397 w 1944000"/>
              <a:gd name="connsiteY312" fmla="*/ 1591285 h 1944000"/>
              <a:gd name="connsiteX313" fmla="*/ 1199111 w 1944000"/>
              <a:gd name="connsiteY313" fmla="*/ 1587792 h 1944000"/>
              <a:gd name="connsiteX314" fmla="*/ 1212144 w 1944000"/>
              <a:gd name="connsiteY314" fmla="*/ 1584300 h 1944000"/>
              <a:gd name="connsiteX315" fmla="*/ 1224540 w 1944000"/>
              <a:gd name="connsiteY315" fmla="*/ 1580807 h 1944000"/>
              <a:gd name="connsiteX316" fmla="*/ 1236937 w 1944000"/>
              <a:gd name="connsiteY316" fmla="*/ 1576680 h 1944000"/>
              <a:gd name="connsiteX317" fmla="*/ 1249333 w 1944000"/>
              <a:gd name="connsiteY317" fmla="*/ 1572552 h 1944000"/>
              <a:gd name="connsiteX318" fmla="*/ 1261412 w 1944000"/>
              <a:gd name="connsiteY318" fmla="*/ 1567790 h 1944000"/>
              <a:gd name="connsiteX319" fmla="*/ 1273491 w 1944000"/>
              <a:gd name="connsiteY319" fmla="*/ 1563345 h 1944000"/>
              <a:gd name="connsiteX320" fmla="*/ 1288748 w 1944000"/>
              <a:gd name="connsiteY320" fmla="*/ 1556995 h 1944000"/>
              <a:gd name="connsiteX321" fmla="*/ 1304005 w 1944000"/>
              <a:gd name="connsiteY321" fmla="*/ 1550010 h 1944000"/>
              <a:gd name="connsiteX322" fmla="*/ 1318627 w 1944000"/>
              <a:gd name="connsiteY322" fmla="*/ 1543025 h 1944000"/>
              <a:gd name="connsiteX323" fmla="*/ 1332613 w 1944000"/>
              <a:gd name="connsiteY323" fmla="*/ 1535722 h 1944000"/>
              <a:gd name="connsiteX324" fmla="*/ 1346598 w 1944000"/>
              <a:gd name="connsiteY324" fmla="*/ 1528102 h 1944000"/>
              <a:gd name="connsiteX325" fmla="*/ 1359631 w 1944000"/>
              <a:gd name="connsiteY325" fmla="*/ 1519847 h 1944000"/>
              <a:gd name="connsiteX326" fmla="*/ 1372345 w 1944000"/>
              <a:gd name="connsiteY326" fmla="*/ 1511592 h 1944000"/>
              <a:gd name="connsiteX327" fmla="*/ 1384742 w 1944000"/>
              <a:gd name="connsiteY327" fmla="*/ 1502702 h 1944000"/>
              <a:gd name="connsiteX328" fmla="*/ 1396185 w 1944000"/>
              <a:gd name="connsiteY328" fmla="*/ 1493812 h 1944000"/>
              <a:gd name="connsiteX329" fmla="*/ 1407945 w 1944000"/>
              <a:gd name="connsiteY329" fmla="*/ 1484287 h 1944000"/>
              <a:gd name="connsiteX330" fmla="*/ 1418753 w 1944000"/>
              <a:gd name="connsiteY330" fmla="*/ 1474762 h 1944000"/>
              <a:gd name="connsiteX331" fmla="*/ 1429242 w 1944000"/>
              <a:gd name="connsiteY331" fmla="*/ 1464602 h 1944000"/>
              <a:gd name="connsiteX332" fmla="*/ 1439096 w 1944000"/>
              <a:gd name="connsiteY332" fmla="*/ 1454125 h 1944000"/>
              <a:gd name="connsiteX333" fmla="*/ 1448631 w 1944000"/>
              <a:gd name="connsiteY333" fmla="*/ 1443647 h 1944000"/>
              <a:gd name="connsiteX334" fmla="*/ 1457531 w 1944000"/>
              <a:gd name="connsiteY334" fmla="*/ 1432535 h 1944000"/>
              <a:gd name="connsiteX335" fmla="*/ 1466114 w 1944000"/>
              <a:gd name="connsiteY335" fmla="*/ 1421422 h 1944000"/>
              <a:gd name="connsiteX336" fmla="*/ 1474378 w 1944000"/>
              <a:gd name="connsiteY336" fmla="*/ 1409675 h 1944000"/>
              <a:gd name="connsiteX337" fmla="*/ 1482007 w 1944000"/>
              <a:gd name="connsiteY337" fmla="*/ 1398245 h 1944000"/>
              <a:gd name="connsiteX338" fmla="*/ 1489000 w 1944000"/>
              <a:gd name="connsiteY338" fmla="*/ 1386497 h 1944000"/>
              <a:gd name="connsiteX339" fmla="*/ 1495675 w 1944000"/>
              <a:gd name="connsiteY339" fmla="*/ 1374432 h 1944000"/>
              <a:gd name="connsiteX340" fmla="*/ 1501396 w 1944000"/>
              <a:gd name="connsiteY340" fmla="*/ 1362685 h 1944000"/>
              <a:gd name="connsiteX341" fmla="*/ 1507118 w 1944000"/>
              <a:gd name="connsiteY341" fmla="*/ 1350620 h 1944000"/>
              <a:gd name="connsiteX342" fmla="*/ 1512203 w 1944000"/>
              <a:gd name="connsiteY342" fmla="*/ 1338555 h 1944000"/>
              <a:gd name="connsiteX343" fmla="*/ 1516335 w 1944000"/>
              <a:gd name="connsiteY343" fmla="*/ 1326490 h 1944000"/>
              <a:gd name="connsiteX344" fmla="*/ 1520468 w 1944000"/>
              <a:gd name="connsiteY344" fmla="*/ 1314107 h 1944000"/>
              <a:gd name="connsiteX345" fmla="*/ 1523964 w 1944000"/>
              <a:gd name="connsiteY345" fmla="*/ 1301725 h 1944000"/>
              <a:gd name="connsiteX346" fmla="*/ 1526507 w 1944000"/>
              <a:gd name="connsiteY346" fmla="*/ 1289025 h 1944000"/>
              <a:gd name="connsiteX347" fmla="*/ 1528732 w 1944000"/>
              <a:gd name="connsiteY347" fmla="*/ 1276642 h 1944000"/>
              <a:gd name="connsiteX348" fmla="*/ 1530957 w 1944000"/>
              <a:gd name="connsiteY348" fmla="*/ 1263942 h 1944000"/>
              <a:gd name="connsiteX349" fmla="*/ 1532228 w 1944000"/>
              <a:gd name="connsiteY349" fmla="*/ 1251242 h 1944000"/>
              <a:gd name="connsiteX350" fmla="*/ 1532864 w 1944000"/>
              <a:gd name="connsiteY350" fmla="*/ 1238542 h 1944000"/>
              <a:gd name="connsiteX351" fmla="*/ 1533182 w 1944000"/>
              <a:gd name="connsiteY351" fmla="*/ 1225207 h 1944000"/>
              <a:gd name="connsiteX352" fmla="*/ 1533182 w 1944000"/>
              <a:gd name="connsiteY352" fmla="*/ 1212189 h 1944000"/>
              <a:gd name="connsiteX353" fmla="*/ 1532546 w 1944000"/>
              <a:gd name="connsiteY353" fmla="*/ 1199172 h 1944000"/>
              <a:gd name="connsiteX354" fmla="*/ 1531275 w 1944000"/>
              <a:gd name="connsiteY354" fmla="*/ 1186789 h 1944000"/>
              <a:gd name="connsiteX355" fmla="*/ 1530003 w 1944000"/>
              <a:gd name="connsiteY355" fmla="*/ 1174407 h 1944000"/>
              <a:gd name="connsiteX356" fmla="*/ 1527778 w 1944000"/>
              <a:gd name="connsiteY356" fmla="*/ 1162342 h 1944000"/>
              <a:gd name="connsiteX357" fmla="*/ 1525553 w 1944000"/>
              <a:gd name="connsiteY357" fmla="*/ 1150594 h 1944000"/>
              <a:gd name="connsiteX358" fmla="*/ 1522693 w 1944000"/>
              <a:gd name="connsiteY358" fmla="*/ 1138847 h 1944000"/>
              <a:gd name="connsiteX359" fmla="*/ 1519514 w 1944000"/>
              <a:gd name="connsiteY359" fmla="*/ 1127734 h 1944000"/>
              <a:gd name="connsiteX360" fmla="*/ 1516018 w 1944000"/>
              <a:gd name="connsiteY360" fmla="*/ 1116939 h 1944000"/>
              <a:gd name="connsiteX361" fmla="*/ 1511885 w 1944000"/>
              <a:gd name="connsiteY361" fmla="*/ 1106144 h 1944000"/>
              <a:gd name="connsiteX362" fmla="*/ 1507435 w 1944000"/>
              <a:gd name="connsiteY362" fmla="*/ 1095349 h 1944000"/>
              <a:gd name="connsiteX363" fmla="*/ 1502350 w 1944000"/>
              <a:gd name="connsiteY363" fmla="*/ 1085189 h 1944000"/>
              <a:gd name="connsiteX364" fmla="*/ 1496946 w 1944000"/>
              <a:gd name="connsiteY364" fmla="*/ 1075347 h 1944000"/>
              <a:gd name="connsiteX365" fmla="*/ 1491225 w 1944000"/>
              <a:gd name="connsiteY365" fmla="*/ 1065822 h 1944000"/>
              <a:gd name="connsiteX366" fmla="*/ 1485185 w 1944000"/>
              <a:gd name="connsiteY366" fmla="*/ 1056614 h 1944000"/>
              <a:gd name="connsiteX367" fmla="*/ 1478510 w 1944000"/>
              <a:gd name="connsiteY367" fmla="*/ 1047407 h 1944000"/>
              <a:gd name="connsiteX368" fmla="*/ 1471517 w 1944000"/>
              <a:gd name="connsiteY368" fmla="*/ 1038517 h 1944000"/>
              <a:gd name="connsiteX369" fmla="*/ 1463889 w 1944000"/>
              <a:gd name="connsiteY369" fmla="*/ 1029944 h 1944000"/>
              <a:gd name="connsiteX370" fmla="*/ 1456260 w 1944000"/>
              <a:gd name="connsiteY370" fmla="*/ 1021689 h 1944000"/>
              <a:gd name="connsiteX371" fmla="*/ 1448314 w 1944000"/>
              <a:gd name="connsiteY371" fmla="*/ 1013752 h 1944000"/>
              <a:gd name="connsiteX372" fmla="*/ 1440049 w 1944000"/>
              <a:gd name="connsiteY372" fmla="*/ 1005814 h 1944000"/>
              <a:gd name="connsiteX373" fmla="*/ 1431467 w 1944000"/>
              <a:gd name="connsiteY373" fmla="*/ 998512 h 1944000"/>
              <a:gd name="connsiteX374" fmla="*/ 1422567 w 1944000"/>
              <a:gd name="connsiteY374" fmla="*/ 991527 h 1944000"/>
              <a:gd name="connsiteX375" fmla="*/ 1413349 w 1944000"/>
              <a:gd name="connsiteY375" fmla="*/ 984542 h 1944000"/>
              <a:gd name="connsiteX376" fmla="*/ 1403813 w 1944000"/>
              <a:gd name="connsiteY376" fmla="*/ 977557 h 1944000"/>
              <a:gd name="connsiteX377" fmla="*/ 1393959 w 1944000"/>
              <a:gd name="connsiteY377" fmla="*/ 971207 h 1944000"/>
              <a:gd name="connsiteX378" fmla="*/ 1383788 w 1944000"/>
              <a:gd name="connsiteY378" fmla="*/ 965174 h 1944000"/>
              <a:gd name="connsiteX379" fmla="*/ 1373299 w 1944000"/>
              <a:gd name="connsiteY379" fmla="*/ 959142 h 1944000"/>
              <a:gd name="connsiteX380" fmla="*/ 1362491 w 1944000"/>
              <a:gd name="connsiteY380" fmla="*/ 953427 h 1944000"/>
              <a:gd name="connsiteX381" fmla="*/ 1351048 w 1944000"/>
              <a:gd name="connsiteY381" fmla="*/ 948347 h 1944000"/>
              <a:gd name="connsiteX382" fmla="*/ 1339605 w 1944000"/>
              <a:gd name="connsiteY382" fmla="*/ 942949 h 1944000"/>
              <a:gd name="connsiteX383" fmla="*/ 1327845 w 1944000"/>
              <a:gd name="connsiteY383" fmla="*/ 937869 h 1944000"/>
              <a:gd name="connsiteX384" fmla="*/ 1305912 w 1944000"/>
              <a:gd name="connsiteY384" fmla="*/ 930249 h 1944000"/>
              <a:gd name="connsiteX385" fmla="*/ 1280801 w 1944000"/>
              <a:gd name="connsiteY385" fmla="*/ 921677 h 1944000"/>
              <a:gd name="connsiteX386" fmla="*/ 1252512 w 1944000"/>
              <a:gd name="connsiteY386" fmla="*/ 912469 h 1944000"/>
              <a:gd name="connsiteX387" fmla="*/ 1221362 w 1944000"/>
              <a:gd name="connsiteY387" fmla="*/ 902627 h 1944000"/>
              <a:gd name="connsiteX388" fmla="*/ 1186397 w 1944000"/>
              <a:gd name="connsiteY388" fmla="*/ 892784 h 1944000"/>
              <a:gd name="connsiteX389" fmla="*/ 1148572 w 1944000"/>
              <a:gd name="connsiteY389" fmla="*/ 882307 h 1944000"/>
              <a:gd name="connsiteX390" fmla="*/ 1107568 w 1944000"/>
              <a:gd name="connsiteY390" fmla="*/ 871512 h 1944000"/>
              <a:gd name="connsiteX391" fmla="*/ 1063385 w 1944000"/>
              <a:gd name="connsiteY391" fmla="*/ 860399 h 1944000"/>
              <a:gd name="connsiteX392" fmla="*/ 1063385 w 1944000"/>
              <a:gd name="connsiteY392" fmla="*/ 511149 h 1944000"/>
              <a:gd name="connsiteX393" fmla="*/ 1078960 w 1944000"/>
              <a:gd name="connsiteY393" fmla="*/ 514642 h 1944000"/>
              <a:gd name="connsiteX394" fmla="*/ 1093582 w 1944000"/>
              <a:gd name="connsiteY394" fmla="*/ 518769 h 1944000"/>
              <a:gd name="connsiteX395" fmla="*/ 1108204 w 1944000"/>
              <a:gd name="connsiteY395" fmla="*/ 523214 h 1944000"/>
              <a:gd name="connsiteX396" fmla="*/ 1121554 w 1944000"/>
              <a:gd name="connsiteY396" fmla="*/ 528612 h 1944000"/>
              <a:gd name="connsiteX397" fmla="*/ 1128229 w 1944000"/>
              <a:gd name="connsiteY397" fmla="*/ 531469 h 1944000"/>
              <a:gd name="connsiteX398" fmla="*/ 1134904 w 1944000"/>
              <a:gd name="connsiteY398" fmla="*/ 534644 h 1944000"/>
              <a:gd name="connsiteX399" fmla="*/ 1141261 w 1944000"/>
              <a:gd name="connsiteY399" fmla="*/ 537502 h 1944000"/>
              <a:gd name="connsiteX400" fmla="*/ 1146982 w 1944000"/>
              <a:gd name="connsiteY400" fmla="*/ 540677 h 1944000"/>
              <a:gd name="connsiteX401" fmla="*/ 1153022 w 1944000"/>
              <a:gd name="connsiteY401" fmla="*/ 544169 h 1944000"/>
              <a:gd name="connsiteX402" fmla="*/ 1159061 w 1944000"/>
              <a:gd name="connsiteY402" fmla="*/ 547662 h 1944000"/>
              <a:gd name="connsiteX403" fmla="*/ 1164465 w 1944000"/>
              <a:gd name="connsiteY403" fmla="*/ 551154 h 1944000"/>
              <a:gd name="connsiteX404" fmla="*/ 1169868 w 1944000"/>
              <a:gd name="connsiteY404" fmla="*/ 555282 h 1944000"/>
              <a:gd name="connsiteX405" fmla="*/ 1178768 w 1944000"/>
              <a:gd name="connsiteY405" fmla="*/ 561949 h 1944000"/>
              <a:gd name="connsiteX406" fmla="*/ 1187351 w 1944000"/>
              <a:gd name="connsiteY406" fmla="*/ 568934 h 1944000"/>
              <a:gd name="connsiteX407" fmla="*/ 1195297 w 1944000"/>
              <a:gd name="connsiteY407" fmla="*/ 576554 h 1944000"/>
              <a:gd name="connsiteX408" fmla="*/ 1202926 w 1944000"/>
              <a:gd name="connsiteY408" fmla="*/ 584174 h 1944000"/>
              <a:gd name="connsiteX409" fmla="*/ 1209919 w 1944000"/>
              <a:gd name="connsiteY409" fmla="*/ 592429 h 1944000"/>
              <a:gd name="connsiteX410" fmla="*/ 1216594 w 1944000"/>
              <a:gd name="connsiteY410" fmla="*/ 601002 h 1944000"/>
              <a:gd name="connsiteX411" fmla="*/ 1222633 w 1944000"/>
              <a:gd name="connsiteY411" fmla="*/ 609574 h 1944000"/>
              <a:gd name="connsiteX412" fmla="*/ 1228355 w 1944000"/>
              <a:gd name="connsiteY412" fmla="*/ 618782 h 1944000"/>
              <a:gd name="connsiteX413" fmla="*/ 1233758 w 1944000"/>
              <a:gd name="connsiteY413" fmla="*/ 627989 h 1944000"/>
              <a:gd name="connsiteX414" fmla="*/ 1238844 w 1944000"/>
              <a:gd name="connsiteY414" fmla="*/ 637832 h 1944000"/>
              <a:gd name="connsiteX415" fmla="*/ 1242976 w 1944000"/>
              <a:gd name="connsiteY415" fmla="*/ 647674 h 1944000"/>
              <a:gd name="connsiteX416" fmla="*/ 1247108 w 1944000"/>
              <a:gd name="connsiteY416" fmla="*/ 658469 h 1944000"/>
              <a:gd name="connsiteX417" fmla="*/ 1250287 w 1944000"/>
              <a:gd name="connsiteY417" fmla="*/ 668947 h 1944000"/>
              <a:gd name="connsiteX418" fmla="*/ 1253465 w 1944000"/>
              <a:gd name="connsiteY418" fmla="*/ 680059 h 1944000"/>
              <a:gd name="connsiteX419" fmla="*/ 1256326 w 1944000"/>
              <a:gd name="connsiteY419" fmla="*/ 691172 h 1944000"/>
              <a:gd name="connsiteX420" fmla="*/ 1258233 w 1944000"/>
              <a:gd name="connsiteY420" fmla="*/ 702919 h 1944000"/>
              <a:gd name="connsiteX421" fmla="*/ 1482324 w 1944000"/>
              <a:gd name="connsiteY421" fmla="*/ 675297 h 1944000"/>
              <a:gd name="connsiteX422" fmla="*/ 1479464 w 1944000"/>
              <a:gd name="connsiteY422" fmla="*/ 660692 h 1944000"/>
              <a:gd name="connsiteX423" fmla="*/ 1475967 w 1944000"/>
              <a:gd name="connsiteY423" fmla="*/ 646087 h 1944000"/>
              <a:gd name="connsiteX424" fmla="*/ 1472789 w 1944000"/>
              <a:gd name="connsiteY424" fmla="*/ 632434 h 1944000"/>
              <a:gd name="connsiteX425" fmla="*/ 1469292 w 1944000"/>
              <a:gd name="connsiteY425" fmla="*/ 618782 h 1944000"/>
              <a:gd name="connsiteX426" fmla="*/ 1465160 w 1944000"/>
              <a:gd name="connsiteY426" fmla="*/ 605764 h 1944000"/>
              <a:gd name="connsiteX427" fmla="*/ 1461028 w 1944000"/>
              <a:gd name="connsiteY427" fmla="*/ 592747 h 1944000"/>
              <a:gd name="connsiteX428" fmla="*/ 1456260 w 1944000"/>
              <a:gd name="connsiteY428" fmla="*/ 580364 h 1944000"/>
              <a:gd name="connsiteX429" fmla="*/ 1451810 w 1944000"/>
              <a:gd name="connsiteY429" fmla="*/ 568299 h 1944000"/>
              <a:gd name="connsiteX430" fmla="*/ 1446406 w 1944000"/>
              <a:gd name="connsiteY430" fmla="*/ 556552 h 1944000"/>
              <a:gd name="connsiteX431" fmla="*/ 1441321 w 1944000"/>
              <a:gd name="connsiteY431" fmla="*/ 545439 h 1944000"/>
              <a:gd name="connsiteX432" fmla="*/ 1435599 w 1944000"/>
              <a:gd name="connsiteY432" fmla="*/ 534644 h 1944000"/>
              <a:gd name="connsiteX433" fmla="*/ 1429560 w 1944000"/>
              <a:gd name="connsiteY433" fmla="*/ 523532 h 1944000"/>
              <a:gd name="connsiteX434" fmla="*/ 1423838 w 1944000"/>
              <a:gd name="connsiteY434" fmla="*/ 513689 h 1944000"/>
              <a:gd name="connsiteX435" fmla="*/ 1417163 w 1944000"/>
              <a:gd name="connsiteY435" fmla="*/ 503847 h 1944000"/>
              <a:gd name="connsiteX436" fmla="*/ 1410488 w 1944000"/>
              <a:gd name="connsiteY436" fmla="*/ 494322 h 1944000"/>
              <a:gd name="connsiteX437" fmla="*/ 1403177 w 1944000"/>
              <a:gd name="connsiteY437" fmla="*/ 485432 h 1944000"/>
              <a:gd name="connsiteX438" fmla="*/ 1395867 w 1944000"/>
              <a:gd name="connsiteY438" fmla="*/ 476542 h 1944000"/>
              <a:gd name="connsiteX439" fmla="*/ 1388238 w 1944000"/>
              <a:gd name="connsiteY439" fmla="*/ 467969 h 1944000"/>
              <a:gd name="connsiteX440" fmla="*/ 1379974 w 1944000"/>
              <a:gd name="connsiteY440" fmla="*/ 459714 h 1944000"/>
              <a:gd name="connsiteX441" fmla="*/ 1371074 w 1944000"/>
              <a:gd name="connsiteY441" fmla="*/ 451459 h 1944000"/>
              <a:gd name="connsiteX442" fmla="*/ 1361538 w 1944000"/>
              <a:gd name="connsiteY442" fmla="*/ 443522 h 1944000"/>
              <a:gd name="connsiteX443" fmla="*/ 1351366 w 1944000"/>
              <a:gd name="connsiteY443" fmla="*/ 435902 h 1944000"/>
              <a:gd name="connsiteX444" fmla="*/ 1341195 w 1944000"/>
              <a:gd name="connsiteY444" fmla="*/ 428599 h 1944000"/>
              <a:gd name="connsiteX445" fmla="*/ 1330388 w 1944000"/>
              <a:gd name="connsiteY445" fmla="*/ 421614 h 1944000"/>
              <a:gd name="connsiteX446" fmla="*/ 1319262 w 1944000"/>
              <a:gd name="connsiteY446" fmla="*/ 414629 h 1944000"/>
              <a:gd name="connsiteX447" fmla="*/ 1307184 w 1944000"/>
              <a:gd name="connsiteY447" fmla="*/ 407962 h 1944000"/>
              <a:gd name="connsiteX448" fmla="*/ 1294787 w 1944000"/>
              <a:gd name="connsiteY448" fmla="*/ 401294 h 1944000"/>
              <a:gd name="connsiteX449" fmla="*/ 1282073 w 1944000"/>
              <a:gd name="connsiteY449" fmla="*/ 395262 h 1944000"/>
              <a:gd name="connsiteX450" fmla="*/ 1268723 w 1944000"/>
              <a:gd name="connsiteY450" fmla="*/ 389229 h 1944000"/>
              <a:gd name="connsiteX451" fmla="*/ 1254737 w 1944000"/>
              <a:gd name="connsiteY451" fmla="*/ 383197 h 1944000"/>
              <a:gd name="connsiteX452" fmla="*/ 1240751 w 1944000"/>
              <a:gd name="connsiteY452" fmla="*/ 378117 h 1944000"/>
              <a:gd name="connsiteX453" fmla="*/ 1225812 w 1944000"/>
              <a:gd name="connsiteY453" fmla="*/ 372402 h 1944000"/>
              <a:gd name="connsiteX454" fmla="*/ 1207058 w 1944000"/>
              <a:gd name="connsiteY454" fmla="*/ 366369 h 1944000"/>
              <a:gd name="connsiteX455" fmla="*/ 1187986 w 1944000"/>
              <a:gd name="connsiteY455" fmla="*/ 360972 h 1944000"/>
              <a:gd name="connsiteX456" fmla="*/ 1168279 w 1944000"/>
              <a:gd name="connsiteY456" fmla="*/ 355574 h 1944000"/>
              <a:gd name="connsiteX457" fmla="*/ 1147936 w 1944000"/>
              <a:gd name="connsiteY457" fmla="*/ 351129 h 1944000"/>
              <a:gd name="connsiteX458" fmla="*/ 1127593 w 1944000"/>
              <a:gd name="connsiteY458" fmla="*/ 346684 h 1944000"/>
              <a:gd name="connsiteX459" fmla="*/ 1106614 w 1944000"/>
              <a:gd name="connsiteY459" fmla="*/ 343192 h 1944000"/>
              <a:gd name="connsiteX460" fmla="*/ 1085000 w 1944000"/>
              <a:gd name="connsiteY460" fmla="*/ 339699 h 1944000"/>
              <a:gd name="connsiteX461" fmla="*/ 1063385 w 1944000"/>
              <a:gd name="connsiteY461" fmla="*/ 337159 h 1944000"/>
              <a:gd name="connsiteX462" fmla="*/ 1063385 w 1944000"/>
              <a:gd name="connsiteY462" fmla="*/ 217144 h 1944000"/>
              <a:gd name="connsiteX463" fmla="*/ 972000 w 1944000"/>
              <a:gd name="connsiteY463" fmla="*/ 0 h 1944000"/>
              <a:gd name="connsiteX464" fmla="*/ 1944000 w 1944000"/>
              <a:gd name="connsiteY464" fmla="*/ 972000 h 1944000"/>
              <a:gd name="connsiteX465" fmla="*/ 972000 w 1944000"/>
              <a:gd name="connsiteY465" fmla="*/ 1944000 h 1944000"/>
              <a:gd name="connsiteX466" fmla="*/ 0 w 1944000"/>
              <a:gd name="connsiteY466" fmla="*/ 972000 h 1944000"/>
              <a:gd name="connsiteX467" fmla="*/ 972000 w 1944000"/>
              <a:gd name="connsiteY467" fmla="*/ 0 h 19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</a:cxnLst>
            <a:rect l="l" t="t" r="r" b="b"/>
            <a:pathLst>
              <a:path w="1944000" h="1944000">
                <a:moveTo>
                  <a:pt x="1063385" y="1082014"/>
                </a:moveTo>
                <a:lnTo>
                  <a:pt x="1093900" y="1089952"/>
                </a:lnTo>
                <a:lnTo>
                  <a:pt x="1121871" y="1097572"/>
                </a:lnTo>
                <a:lnTo>
                  <a:pt x="1146982" y="1104557"/>
                </a:lnTo>
                <a:lnTo>
                  <a:pt x="1169550" y="1111542"/>
                </a:lnTo>
                <a:lnTo>
                  <a:pt x="1188940" y="1118209"/>
                </a:lnTo>
                <a:lnTo>
                  <a:pt x="1205469" y="1124559"/>
                </a:lnTo>
                <a:lnTo>
                  <a:pt x="1212779" y="1127734"/>
                </a:lnTo>
                <a:lnTo>
                  <a:pt x="1219137" y="1130592"/>
                </a:lnTo>
                <a:lnTo>
                  <a:pt x="1225176" y="1133449"/>
                </a:lnTo>
                <a:lnTo>
                  <a:pt x="1230262" y="1136307"/>
                </a:lnTo>
                <a:lnTo>
                  <a:pt x="1238526" y="1141704"/>
                </a:lnTo>
                <a:lnTo>
                  <a:pt x="1245837" y="1146784"/>
                </a:lnTo>
                <a:lnTo>
                  <a:pt x="1253148" y="1152499"/>
                </a:lnTo>
                <a:lnTo>
                  <a:pt x="1259823" y="1158532"/>
                </a:lnTo>
                <a:lnTo>
                  <a:pt x="1265862" y="1164564"/>
                </a:lnTo>
                <a:lnTo>
                  <a:pt x="1271266" y="1170914"/>
                </a:lnTo>
                <a:lnTo>
                  <a:pt x="1276351" y="1177582"/>
                </a:lnTo>
                <a:lnTo>
                  <a:pt x="1280801" y="1184567"/>
                </a:lnTo>
                <a:lnTo>
                  <a:pt x="1284934" y="1191234"/>
                </a:lnTo>
                <a:lnTo>
                  <a:pt x="1288112" y="1198537"/>
                </a:lnTo>
                <a:lnTo>
                  <a:pt x="1291291" y="1206157"/>
                </a:lnTo>
                <a:lnTo>
                  <a:pt x="1293516" y="1214094"/>
                </a:lnTo>
                <a:lnTo>
                  <a:pt x="1295423" y="1222032"/>
                </a:lnTo>
                <a:lnTo>
                  <a:pt x="1296694" y="1230287"/>
                </a:lnTo>
                <a:lnTo>
                  <a:pt x="1297330" y="1238859"/>
                </a:lnTo>
                <a:lnTo>
                  <a:pt x="1297648" y="1247432"/>
                </a:lnTo>
                <a:lnTo>
                  <a:pt x="1297330" y="1257275"/>
                </a:lnTo>
                <a:lnTo>
                  <a:pt x="1296377" y="1266800"/>
                </a:lnTo>
                <a:lnTo>
                  <a:pt x="1295105" y="1276007"/>
                </a:lnTo>
                <a:lnTo>
                  <a:pt x="1292880" y="1285215"/>
                </a:lnTo>
                <a:lnTo>
                  <a:pt x="1290019" y="1294422"/>
                </a:lnTo>
                <a:lnTo>
                  <a:pt x="1286841" y="1303312"/>
                </a:lnTo>
                <a:lnTo>
                  <a:pt x="1283344" y="1312202"/>
                </a:lnTo>
                <a:lnTo>
                  <a:pt x="1278576" y="1320775"/>
                </a:lnTo>
                <a:lnTo>
                  <a:pt x="1273808" y="1329347"/>
                </a:lnTo>
                <a:lnTo>
                  <a:pt x="1267769" y="1337602"/>
                </a:lnTo>
                <a:lnTo>
                  <a:pt x="1261412" y="1345857"/>
                </a:lnTo>
                <a:lnTo>
                  <a:pt x="1254737" y="1353795"/>
                </a:lnTo>
                <a:lnTo>
                  <a:pt x="1247426" y="1361732"/>
                </a:lnTo>
                <a:lnTo>
                  <a:pt x="1239162" y="1369670"/>
                </a:lnTo>
                <a:lnTo>
                  <a:pt x="1230580" y="1376655"/>
                </a:lnTo>
                <a:lnTo>
                  <a:pt x="1221362" y="1384275"/>
                </a:lnTo>
                <a:lnTo>
                  <a:pt x="1214051" y="1389672"/>
                </a:lnTo>
                <a:lnTo>
                  <a:pt x="1206422" y="1394435"/>
                </a:lnTo>
                <a:lnTo>
                  <a:pt x="1198476" y="1399515"/>
                </a:lnTo>
                <a:lnTo>
                  <a:pt x="1190211" y="1403960"/>
                </a:lnTo>
                <a:lnTo>
                  <a:pt x="1181311" y="1408087"/>
                </a:lnTo>
                <a:lnTo>
                  <a:pt x="1172411" y="1411897"/>
                </a:lnTo>
                <a:lnTo>
                  <a:pt x="1163193" y="1416025"/>
                </a:lnTo>
                <a:lnTo>
                  <a:pt x="1153340" y="1419517"/>
                </a:lnTo>
                <a:lnTo>
                  <a:pt x="1143486" y="1422692"/>
                </a:lnTo>
                <a:lnTo>
                  <a:pt x="1132997" y="1425867"/>
                </a:lnTo>
                <a:lnTo>
                  <a:pt x="1122189" y="1428407"/>
                </a:lnTo>
                <a:lnTo>
                  <a:pt x="1111064" y="1431265"/>
                </a:lnTo>
                <a:lnTo>
                  <a:pt x="1099621" y="1433487"/>
                </a:lnTo>
                <a:lnTo>
                  <a:pt x="1087860" y="1435392"/>
                </a:lnTo>
                <a:lnTo>
                  <a:pt x="1075782" y="1436980"/>
                </a:lnTo>
                <a:lnTo>
                  <a:pt x="1063385" y="1438567"/>
                </a:lnTo>
                <a:close/>
                <a:moveTo>
                  <a:pt x="880616" y="505752"/>
                </a:moveTo>
                <a:lnTo>
                  <a:pt x="880616" y="814362"/>
                </a:lnTo>
                <a:lnTo>
                  <a:pt x="847241" y="805789"/>
                </a:lnTo>
                <a:lnTo>
                  <a:pt x="820223" y="798804"/>
                </a:lnTo>
                <a:lnTo>
                  <a:pt x="799879" y="793089"/>
                </a:lnTo>
                <a:lnTo>
                  <a:pt x="785894" y="788327"/>
                </a:lnTo>
                <a:lnTo>
                  <a:pt x="771590" y="782929"/>
                </a:lnTo>
                <a:lnTo>
                  <a:pt x="757922" y="776897"/>
                </a:lnTo>
                <a:lnTo>
                  <a:pt x="745843" y="770229"/>
                </a:lnTo>
                <a:lnTo>
                  <a:pt x="739804" y="767054"/>
                </a:lnTo>
                <a:lnTo>
                  <a:pt x="734400" y="763879"/>
                </a:lnTo>
                <a:lnTo>
                  <a:pt x="728679" y="760069"/>
                </a:lnTo>
                <a:lnTo>
                  <a:pt x="723593" y="756577"/>
                </a:lnTo>
                <a:lnTo>
                  <a:pt x="718825" y="752767"/>
                </a:lnTo>
                <a:lnTo>
                  <a:pt x="714057" y="749274"/>
                </a:lnTo>
                <a:lnTo>
                  <a:pt x="709925" y="745464"/>
                </a:lnTo>
                <a:lnTo>
                  <a:pt x="705475" y="741337"/>
                </a:lnTo>
                <a:lnTo>
                  <a:pt x="701979" y="737209"/>
                </a:lnTo>
                <a:lnTo>
                  <a:pt x="698164" y="733082"/>
                </a:lnTo>
                <a:lnTo>
                  <a:pt x="694668" y="728954"/>
                </a:lnTo>
                <a:lnTo>
                  <a:pt x="691807" y="724827"/>
                </a:lnTo>
                <a:lnTo>
                  <a:pt x="688629" y="720699"/>
                </a:lnTo>
                <a:lnTo>
                  <a:pt x="686086" y="716254"/>
                </a:lnTo>
                <a:lnTo>
                  <a:pt x="683543" y="712127"/>
                </a:lnTo>
                <a:lnTo>
                  <a:pt x="681000" y="707682"/>
                </a:lnTo>
                <a:lnTo>
                  <a:pt x="679093" y="703237"/>
                </a:lnTo>
                <a:lnTo>
                  <a:pt x="677186" y="698474"/>
                </a:lnTo>
                <a:lnTo>
                  <a:pt x="675596" y="694347"/>
                </a:lnTo>
                <a:lnTo>
                  <a:pt x="674325" y="689584"/>
                </a:lnTo>
                <a:lnTo>
                  <a:pt x="673053" y="684822"/>
                </a:lnTo>
                <a:lnTo>
                  <a:pt x="671782" y="680059"/>
                </a:lnTo>
                <a:lnTo>
                  <a:pt x="671146" y="675297"/>
                </a:lnTo>
                <a:lnTo>
                  <a:pt x="670511" y="670217"/>
                </a:lnTo>
                <a:lnTo>
                  <a:pt x="670193" y="665137"/>
                </a:lnTo>
                <a:lnTo>
                  <a:pt x="670193" y="660374"/>
                </a:lnTo>
                <a:lnTo>
                  <a:pt x="670511" y="652437"/>
                </a:lnTo>
                <a:lnTo>
                  <a:pt x="671146" y="644499"/>
                </a:lnTo>
                <a:lnTo>
                  <a:pt x="672736" y="636879"/>
                </a:lnTo>
                <a:lnTo>
                  <a:pt x="674643" y="629259"/>
                </a:lnTo>
                <a:lnTo>
                  <a:pt x="676868" y="622274"/>
                </a:lnTo>
                <a:lnTo>
                  <a:pt x="679728" y="614972"/>
                </a:lnTo>
                <a:lnTo>
                  <a:pt x="683225" y="607669"/>
                </a:lnTo>
                <a:lnTo>
                  <a:pt x="687039" y="600684"/>
                </a:lnTo>
                <a:lnTo>
                  <a:pt x="691807" y="593699"/>
                </a:lnTo>
                <a:lnTo>
                  <a:pt x="696575" y="587349"/>
                </a:lnTo>
                <a:lnTo>
                  <a:pt x="702297" y="580682"/>
                </a:lnTo>
                <a:lnTo>
                  <a:pt x="708336" y="574014"/>
                </a:lnTo>
                <a:lnTo>
                  <a:pt x="714693" y="567664"/>
                </a:lnTo>
                <a:lnTo>
                  <a:pt x="722004" y="561632"/>
                </a:lnTo>
                <a:lnTo>
                  <a:pt x="729632" y="555282"/>
                </a:lnTo>
                <a:lnTo>
                  <a:pt x="737897" y="549249"/>
                </a:lnTo>
                <a:lnTo>
                  <a:pt x="743936" y="545122"/>
                </a:lnTo>
                <a:lnTo>
                  <a:pt x="750293" y="540994"/>
                </a:lnTo>
                <a:lnTo>
                  <a:pt x="757286" y="537502"/>
                </a:lnTo>
                <a:lnTo>
                  <a:pt x="764597" y="533692"/>
                </a:lnTo>
                <a:lnTo>
                  <a:pt x="772544" y="530517"/>
                </a:lnTo>
                <a:lnTo>
                  <a:pt x="780490" y="527342"/>
                </a:lnTo>
                <a:lnTo>
                  <a:pt x="789072" y="524167"/>
                </a:lnTo>
                <a:lnTo>
                  <a:pt x="797654" y="521627"/>
                </a:lnTo>
                <a:lnTo>
                  <a:pt x="806872" y="519087"/>
                </a:lnTo>
                <a:lnTo>
                  <a:pt x="816408" y="516229"/>
                </a:lnTo>
                <a:lnTo>
                  <a:pt x="825944" y="514324"/>
                </a:lnTo>
                <a:lnTo>
                  <a:pt x="836116" y="512102"/>
                </a:lnTo>
                <a:lnTo>
                  <a:pt x="846923" y="510514"/>
                </a:lnTo>
                <a:lnTo>
                  <a:pt x="858048" y="508927"/>
                </a:lnTo>
                <a:lnTo>
                  <a:pt x="869173" y="507022"/>
                </a:lnTo>
                <a:close/>
                <a:moveTo>
                  <a:pt x="880616" y="217144"/>
                </a:moveTo>
                <a:lnTo>
                  <a:pt x="880616" y="333984"/>
                </a:lnTo>
                <a:lnTo>
                  <a:pt x="863451" y="335254"/>
                </a:lnTo>
                <a:lnTo>
                  <a:pt x="846287" y="337159"/>
                </a:lnTo>
                <a:lnTo>
                  <a:pt x="829440" y="339382"/>
                </a:lnTo>
                <a:lnTo>
                  <a:pt x="812912" y="341922"/>
                </a:lnTo>
                <a:lnTo>
                  <a:pt x="796701" y="344779"/>
                </a:lnTo>
                <a:lnTo>
                  <a:pt x="780490" y="347954"/>
                </a:lnTo>
                <a:lnTo>
                  <a:pt x="764279" y="351764"/>
                </a:lnTo>
                <a:lnTo>
                  <a:pt x="748386" y="355892"/>
                </a:lnTo>
                <a:lnTo>
                  <a:pt x="726136" y="362242"/>
                </a:lnTo>
                <a:lnTo>
                  <a:pt x="704839" y="368909"/>
                </a:lnTo>
                <a:lnTo>
                  <a:pt x="684814" y="375894"/>
                </a:lnTo>
                <a:lnTo>
                  <a:pt x="666061" y="383197"/>
                </a:lnTo>
                <a:lnTo>
                  <a:pt x="657160" y="387324"/>
                </a:lnTo>
                <a:lnTo>
                  <a:pt x="648260" y="391134"/>
                </a:lnTo>
                <a:lnTo>
                  <a:pt x="639996" y="395262"/>
                </a:lnTo>
                <a:lnTo>
                  <a:pt x="632050" y="399072"/>
                </a:lnTo>
                <a:lnTo>
                  <a:pt x="624103" y="403517"/>
                </a:lnTo>
                <a:lnTo>
                  <a:pt x="616792" y="407644"/>
                </a:lnTo>
                <a:lnTo>
                  <a:pt x="609481" y="412089"/>
                </a:lnTo>
                <a:lnTo>
                  <a:pt x="602806" y="416534"/>
                </a:lnTo>
                <a:lnTo>
                  <a:pt x="593906" y="422567"/>
                </a:lnTo>
                <a:lnTo>
                  <a:pt x="585642" y="428282"/>
                </a:lnTo>
                <a:lnTo>
                  <a:pt x="577060" y="434632"/>
                </a:lnTo>
                <a:lnTo>
                  <a:pt x="569113" y="440982"/>
                </a:lnTo>
                <a:lnTo>
                  <a:pt x="561167" y="447967"/>
                </a:lnTo>
                <a:lnTo>
                  <a:pt x="553538" y="454317"/>
                </a:lnTo>
                <a:lnTo>
                  <a:pt x="545910" y="461302"/>
                </a:lnTo>
                <a:lnTo>
                  <a:pt x="538917" y="468604"/>
                </a:lnTo>
                <a:lnTo>
                  <a:pt x="532241" y="475907"/>
                </a:lnTo>
                <a:lnTo>
                  <a:pt x="525249" y="483527"/>
                </a:lnTo>
                <a:lnTo>
                  <a:pt x="518891" y="491464"/>
                </a:lnTo>
                <a:lnTo>
                  <a:pt x="512534" y="499402"/>
                </a:lnTo>
                <a:lnTo>
                  <a:pt x="506813" y="507022"/>
                </a:lnTo>
                <a:lnTo>
                  <a:pt x="501091" y="515277"/>
                </a:lnTo>
                <a:lnTo>
                  <a:pt x="495370" y="523849"/>
                </a:lnTo>
                <a:lnTo>
                  <a:pt x="490284" y="532422"/>
                </a:lnTo>
                <a:lnTo>
                  <a:pt x="485198" y="541312"/>
                </a:lnTo>
                <a:lnTo>
                  <a:pt x="480430" y="550202"/>
                </a:lnTo>
                <a:lnTo>
                  <a:pt x="475980" y="559092"/>
                </a:lnTo>
                <a:lnTo>
                  <a:pt x="472166" y="568299"/>
                </a:lnTo>
                <a:lnTo>
                  <a:pt x="468352" y="577507"/>
                </a:lnTo>
                <a:lnTo>
                  <a:pt x="464855" y="586714"/>
                </a:lnTo>
                <a:lnTo>
                  <a:pt x="461994" y="596239"/>
                </a:lnTo>
                <a:lnTo>
                  <a:pt x="459134" y="605764"/>
                </a:lnTo>
                <a:lnTo>
                  <a:pt x="456591" y="615289"/>
                </a:lnTo>
                <a:lnTo>
                  <a:pt x="454684" y="624814"/>
                </a:lnTo>
                <a:lnTo>
                  <a:pt x="453094" y="634657"/>
                </a:lnTo>
                <a:lnTo>
                  <a:pt x="451187" y="644182"/>
                </a:lnTo>
                <a:lnTo>
                  <a:pt x="450234" y="654024"/>
                </a:lnTo>
                <a:lnTo>
                  <a:pt x="449280" y="664184"/>
                </a:lnTo>
                <a:lnTo>
                  <a:pt x="448962" y="674344"/>
                </a:lnTo>
                <a:lnTo>
                  <a:pt x="448644" y="684822"/>
                </a:lnTo>
                <a:lnTo>
                  <a:pt x="448962" y="695934"/>
                </a:lnTo>
                <a:lnTo>
                  <a:pt x="449598" y="706729"/>
                </a:lnTo>
                <a:lnTo>
                  <a:pt x="450552" y="717842"/>
                </a:lnTo>
                <a:lnTo>
                  <a:pt x="452141" y="728637"/>
                </a:lnTo>
                <a:lnTo>
                  <a:pt x="453730" y="739432"/>
                </a:lnTo>
                <a:lnTo>
                  <a:pt x="455955" y="749909"/>
                </a:lnTo>
                <a:lnTo>
                  <a:pt x="458180" y="760387"/>
                </a:lnTo>
                <a:lnTo>
                  <a:pt x="461359" y="770547"/>
                </a:lnTo>
                <a:lnTo>
                  <a:pt x="464537" y="781024"/>
                </a:lnTo>
                <a:lnTo>
                  <a:pt x="468352" y="791184"/>
                </a:lnTo>
                <a:lnTo>
                  <a:pt x="472484" y="801027"/>
                </a:lnTo>
                <a:lnTo>
                  <a:pt x="476934" y="810869"/>
                </a:lnTo>
                <a:lnTo>
                  <a:pt x="482020" y="820712"/>
                </a:lnTo>
                <a:lnTo>
                  <a:pt x="487423" y="830237"/>
                </a:lnTo>
                <a:lnTo>
                  <a:pt x="492827" y="839762"/>
                </a:lnTo>
                <a:lnTo>
                  <a:pt x="498866" y="848969"/>
                </a:lnTo>
                <a:lnTo>
                  <a:pt x="505541" y="858177"/>
                </a:lnTo>
                <a:lnTo>
                  <a:pt x="512216" y="867067"/>
                </a:lnTo>
                <a:lnTo>
                  <a:pt x="519527" y="875957"/>
                </a:lnTo>
                <a:lnTo>
                  <a:pt x="527156" y="884212"/>
                </a:lnTo>
                <a:lnTo>
                  <a:pt x="535102" y="892467"/>
                </a:lnTo>
                <a:lnTo>
                  <a:pt x="543367" y="900404"/>
                </a:lnTo>
                <a:lnTo>
                  <a:pt x="551949" y="908024"/>
                </a:lnTo>
                <a:lnTo>
                  <a:pt x="561167" y="915644"/>
                </a:lnTo>
                <a:lnTo>
                  <a:pt x="570385" y="922947"/>
                </a:lnTo>
                <a:lnTo>
                  <a:pt x="580238" y="929932"/>
                </a:lnTo>
                <a:lnTo>
                  <a:pt x="590410" y="936282"/>
                </a:lnTo>
                <a:lnTo>
                  <a:pt x="600899" y="942632"/>
                </a:lnTo>
                <a:lnTo>
                  <a:pt x="611706" y="948982"/>
                </a:lnTo>
                <a:lnTo>
                  <a:pt x="623149" y="954697"/>
                </a:lnTo>
                <a:lnTo>
                  <a:pt x="634592" y="960412"/>
                </a:lnTo>
                <a:lnTo>
                  <a:pt x="646671" y="966127"/>
                </a:lnTo>
                <a:lnTo>
                  <a:pt x="666378" y="974064"/>
                </a:lnTo>
                <a:lnTo>
                  <a:pt x="688629" y="982637"/>
                </a:lnTo>
                <a:lnTo>
                  <a:pt x="713739" y="991209"/>
                </a:lnTo>
                <a:lnTo>
                  <a:pt x="741711" y="1000099"/>
                </a:lnTo>
                <a:lnTo>
                  <a:pt x="772544" y="1009307"/>
                </a:lnTo>
                <a:lnTo>
                  <a:pt x="805919" y="1018514"/>
                </a:lnTo>
                <a:lnTo>
                  <a:pt x="841837" y="1028357"/>
                </a:lnTo>
                <a:lnTo>
                  <a:pt x="880616" y="1038199"/>
                </a:lnTo>
                <a:lnTo>
                  <a:pt x="880616" y="1433487"/>
                </a:lnTo>
                <a:lnTo>
                  <a:pt x="870444" y="1431582"/>
                </a:lnTo>
                <a:lnTo>
                  <a:pt x="860591" y="1429042"/>
                </a:lnTo>
                <a:lnTo>
                  <a:pt x="850737" y="1426820"/>
                </a:lnTo>
                <a:lnTo>
                  <a:pt x="841519" y="1424280"/>
                </a:lnTo>
                <a:lnTo>
                  <a:pt x="831983" y="1421422"/>
                </a:lnTo>
                <a:lnTo>
                  <a:pt x="823083" y="1418247"/>
                </a:lnTo>
                <a:lnTo>
                  <a:pt x="814183" y="1415072"/>
                </a:lnTo>
                <a:lnTo>
                  <a:pt x="805283" y="1411580"/>
                </a:lnTo>
                <a:lnTo>
                  <a:pt x="796701" y="1408087"/>
                </a:lnTo>
                <a:lnTo>
                  <a:pt x="788437" y="1404277"/>
                </a:lnTo>
                <a:lnTo>
                  <a:pt x="780490" y="1400150"/>
                </a:lnTo>
                <a:lnTo>
                  <a:pt x="772544" y="1396022"/>
                </a:lnTo>
                <a:lnTo>
                  <a:pt x="764915" y="1391260"/>
                </a:lnTo>
                <a:lnTo>
                  <a:pt x="757604" y="1386815"/>
                </a:lnTo>
                <a:lnTo>
                  <a:pt x="750293" y="1381735"/>
                </a:lnTo>
                <a:lnTo>
                  <a:pt x="743618" y="1376655"/>
                </a:lnTo>
                <a:lnTo>
                  <a:pt x="732811" y="1368082"/>
                </a:lnTo>
                <a:lnTo>
                  <a:pt x="722640" y="1359192"/>
                </a:lnTo>
                <a:lnTo>
                  <a:pt x="713104" y="1349985"/>
                </a:lnTo>
                <a:lnTo>
                  <a:pt x="704204" y="1340142"/>
                </a:lnTo>
                <a:lnTo>
                  <a:pt x="695621" y="1329982"/>
                </a:lnTo>
                <a:lnTo>
                  <a:pt x="687675" y="1319187"/>
                </a:lnTo>
                <a:lnTo>
                  <a:pt x="680046" y="1308075"/>
                </a:lnTo>
                <a:lnTo>
                  <a:pt x="673371" y="1296327"/>
                </a:lnTo>
                <a:lnTo>
                  <a:pt x="667014" y="1284262"/>
                </a:lnTo>
                <a:lnTo>
                  <a:pt x="660975" y="1271562"/>
                </a:lnTo>
                <a:lnTo>
                  <a:pt x="655889" y="1258862"/>
                </a:lnTo>
                <a:lnTo>
                  <a:pt x="651121" y="1245209"/>
                </a:lnTo>
                <a:lnTo>
                  <a:pt x="646989" y="1231557"/>
                </a:lnTo>
                <a:lnTo>
                  <a:pt x="642857" y="1217269"/>
                </a:lnTo>
                <a:lnTo>
                  <a:pt x="639996" y="1202664"/>
                </a:lnTo>
                <a:lnTo>
                  <a:pt x="637453" y="1187424"/>
                </a:lnTo>
                <a:lnTo>
                  <a:pt x="410819" y="1219492"/>
                </a:lnTo>
                <a:lnTo>
                  <a:pt x="413044" y="1231557"/>
                </a:lnTo>
                <a:lnTo>
                  <a:pt x="415587" y="1243304"/>
                </a:lnTo>
                <a:lnTo>
                  <a:pt x="418766" y="1255370"/>
                </a:lnTo>
                <a:lnTo>
                  <a:pt x="421626" y="1266800"/>
                </a:lnTo>
                <a:lnTo>
                  <a:pt x="424805" y="1278230"/>
                </a:lnTo>
                <a:lnTo>
                  <a:pt x="428619" y="1289660"/>
                </a:lnTo>
                <a:lnTo>
                  <a:pt x="432116" y="1300455"/>
                </a:lnTo>
                <a:lnTo>
                  <a:pt x="435930" y="1311250"/>
                </a:lnTo>
                <a:lnTo>
                  <a:pt x="440062" y="1321727"/>
                </a:lnTo>
                <a:lnTo>
                  <a:pt x="444512" y="1332205"/>
                </a:lnTo>
                <a:lnTo>
                  <a:pt x="448644" y="1342682"/>
                </a:lnTo>
                <a:lnTo>
                  <a:pt x="453412" y="1352525"/>
                </a:lnTo>
                <a:lnTo>
                  <a:pt x="458180" y="1362367"/>
                </a:lnTo>
                <a:lnTo>
                  <a:pt x="463266" y="1372210"/>
                </a:lnTo>
                <a:lnTo>
                  <a:pt x="468352" y="1381735"/>
                </a:lnTo>
                <a:lnTo>
                  <a:pt x="473755" y="1390942"/>
                </a:lnTo>
                <a:lnTo>
                  <a:pt x="479477" y="1399832"/>
                </a:lnTo>
                <a:lnTo>
                  <a:pt x="485198" y="1409040"/>
                </a:lnTo>
                <a:lnTo>
                  <a:pt x="491238" y="1417612"/>
                </a:lnTo>
                <a:lnTo>
                  <a:pt x="497595" y="1426185"/>
                </a:lnTo>
                <a:lnTo>
                  <a:pt x="503634" y="1434757"/>
                </a:lnTo>
                <a:lnTo>
                  <a:pt x="510309" y="1442695"/>
                </a:lnTo>
                <a:lnTo>
                  <a:pt x="517302" y="1450950"/>
                </a:lnTo>
                <a:lnTo>
                  <a:pt x="524295" y="1458570"/>
                </a:lnTo>
                <a:lnTo>
                  <a:pt x="531288" y="1466190"/>
                </a:lnTo>
                <a:lnTo>
                  <a:pt x="538599" y="1473492"/>
                </a:lnTo>
                <a:lnTo>
                  <a:pt x="546227" y="1480795"/>
                </a:lnTo>
                <a:lnTo>
                  <a:pt x="553856" y="1487780"/>
                </a:lnTo>
                <a:lnTo>
                  <a:pt x="561802" y="1494765"/>
                </a:lnTo>
                <a:lnTo>
                  <a:pt x="570067" y="1501750"/>
                </a:lnTo>
                <a:lnTo>
                  <a:pt x="578331" y="1507782"/>
                </a:lnTo>
                <a:lnTo>
                  <a:pt x="586913" y="1514132"/>
                </a:lnTo>
                <a:lnTo>
                  <a:pt x="600581" y="1523657"/>
                </a:lnTo>
                <a:lnTo>
                  <a:pt x="615203" y="1532865"/>
                </a:lnTo>
                <a:lnTo>
                  <a:pt x="630142" y="1541437"/>
                </a:lnTo>
                <a:lnTo>
                  <a:pt x="645717" y="1549375"/>
                </a:lnTo>
                <a:lnTo>
                  <a:pt x="661928" y="1556995"/>
                </a:lnTo>
                <a:lnTo>
                  <a:pt x="678775" y="1563980"/>
                </a:lnTo>
                <a:lnTo>
                  <a:pt x="696257" y="1570647"/>
                </a:lnTo>
                <a:lnTo>
                  <a:pt x="714375" y="1576680"/>
                </a:lnTo>
                <a:lnTo>
                  <a:pt x="733129" y="1582395"/>
                </a:lnTo>
                <a:lnTo>
                  <a:pt x="752518" y="1587475"/>
                </a:lnTo>
                <a:lnTo>
                  <a:pt x="772544" y="1592237"/>
                </a:lnTo>
                <a:lnTo>
                  <a:pt x="792887" y="1596365"/>
                </a:lnTo>
                <a:lnTo>
                  <a:pt x="814183" y="1600175"/>
                </a:lnTo>
                <a:lnTo>
                  <a:pt x="835480" y="1603350"/>
                </a:lnTo>
                <a:lnTo>
                  <a:pt x="858048" y="1606525"/>
                </a:lnTo>
                <a:lnTo>
                  <a:pt x="880616" y="1608747"/>
                </a:lnTo>
                <a:lnTo>
                  <a:pt x="880616" y="1726857"/>
                </a:lnTo>
                <a:lnTo>
                  <a:pt x="1063385" y="1726857"/>
                </a:lnTo>
                <a:lnTo>
                  <a:pt x="1063385" y="1610652"/>
                </a:lnTo>
                <a:lnTo>
                  <a:pt x="1077371" y="1609382"/>
                </a:lnTo>
                <a:lnTo>
                  <a:pt x="1091675" y="1607795"/>
                </a:lnTo>
                <a:lnTo>
                  <a:pt x="1105661" y="1606207"/>
                </a:lnTo>
                <a:lnTo>
                  <a:pt x="1119329" y="1603985"/>
                </a:lnTo>
                <a:lnTo>
                  <a:pt x="1133314" y="1602080"/>
                </a:lnTo>
                <a:lnTo>
                  <a:pt x="1146665" y="1599857"/>
                </a:lnTo>
                <a:lnTo>
                  <a:pt x="1160015" y="1597317"/>
                </a:lnTo>
                <a:lnTo>
                  <a:pt x="1173047" y="1594142"/>
                </a:lnTo>
                <a:lnTo>
                  <a:pt x="1186397" y="1591285"/>
                </a:lnTo>
                <a:lnTo>
                  <a:pt x="1199111" y="1587792"/>
                </a:lnTo>
                <a:lnTo>
                  <a:pt x="1212144" y="1584300"/>
                </a:lnTo>
                <a:lnTo>
                  <a:pt x="1224540" y="1580807"/>
                </a:lnTo>
                <a:lnTo>
                  <a:pt x="1236937" y="1576680"/>
                </a:lnTo>
                <a:lnTo>
                  <a:pt x="1249333" y="1572552"/>
                </a:lnTo>
                <a:lnTo>
                  <a:pt x="1261412" y="1567790"/>
                </a:lnTo>
                <a:lnTo>
                  <a:pt x="1273491" y="1563345"/>
                </a:lnTo>
                <a:lnTo>
                  <a:pt x="1288748" y="1556995"/>
                </a:lnTo>
                <a:lnTo>
                  <a:pt x="1304005" y="1550010"/>
                </a:lnTo>
                <a:lnTo>
                  <a:pt x="1318627" y="1543025"/>
                </a:lnTo>
                <a:lnTo>
                  <a:pt x="1332613" y="1535722"/>
                </a:lnTo>
                <a:lnTo>
                  <a:pt x="1346598" y="1528102"/>
                </a:lnTo>
                <a:lnTo>
                  <a:pt x="1359631" y="1519847"/>
                </a:lnTo>
                <a:lnTo>
                  <a:pt x="1372345" y="1511592"/>
                </a:lnTo>
                <a:lnTo>
                  <a:pt x="1384742" y="1502702"/>
                </a:lnTo>
                <a:lnTo>
                  <a:pt x="1396185" y="1493812"/>
                </a:lnTo>
                <a:lnTo>
                  <a:pt x="1407945" y="1484287"/>
                </a:lnTo>
                <a:lnTo>
                  <a:pt x="1418753" y="1474762"/>
                </a:lnTo>
                <a:lnTo>
                  <a:pt x="1429242" y="1464602"/>
                </a:lnTo>
                <a:lnTo>
                  <a:pt x="1439096" y="1454125"/>
                </a:lnTo>
                <a:lnTo>
                  <a:pt x="1448631" y="1443647"/>
                </a:lnTo>
                <a:lnTo>
                  <a:pt x="1457531" y="1432535"/>
                </a:lnTo>
                <a:lnTo>
                  <a:pt x="1466114" y="1421422"/>
                </a:lnTo>
                <a:lnTo>
                  <a:pt x="1474378" y="1409675"/>
                </a:lnTo>
                <a:lnTo>
                  <a:pt x="1482007" y="1398245"/>
                </a:lnTo>
                <a:lnTo>
                  <a:pt x="1489000" y="1386497"/>
                </a:lnTo>
                <a:lnTo>
                  <a:pt x="1495675" y="1374432"/>
                </a:lnTo>
                <a:lnTo>
                  <a:pt x="1501396" y="1362685"/>
                </a:lnTo>
                <a:lnTo>
                  <a:pt x="1507118" y="1350620"/>
                </a:lnTo>
                <a:lnTo>
                  <a:pt x="1512203" y="1338555"/>
                </a:lnTo>
                <a:lnTo>
                  <a:pt x="1516335" y="1326490"/>
                </a:lnTo>
                <a:lnTo>
                  <a:pt x="1520468" y="1314107"/>
                </a:lnTo>
                <a:lnTo>
                  <a:pt x="1523964" y="1301725"/>
                </a:lnTo>
                <a:lnTo>
                  <a:pt x="1526507" y="1289025"/>
                </a:lnTo>
                <a:lnTo>
                  <a:pt x="1528732" y="1276642"/>
                </a:lnTo>
                <a:lnTo>
                  <a:pt x="1530957" y="1263942"/>
                </a:lnTo>
                <a:lnTo>
                  <a:pt x="1532228" y="1251242"/>
                </a:lnTo>
                <a:lnTo>
                  <a:pt x="1532864" y="1238542"/>
                </a:lnTo>
                <a:lnTo>
                  <a:pt x="1533182" y="1225207"/>
                </a:lnTo>
                <a:lnTo>
                  <a:pt x="1533182" y="1212189"/>
                </a:lnTo>
                <a:lnTo>
                  <a:pt x="1532546" y="1199172"/>
                </a:lnTo>
                <a:lnTo>
                  <a:pt x="1531275" y="1186789"/>
                </a:lnTo>
                <a:lnTo>
                  <a:pt x="1530003" y="1174407"/>
                </a:lnTo>
                <a:lnTo>
                  <a:pt x="1527778" y="1162342"/>
                </a:lnTo>
                <a:lnTo>
                  <a:pt x="1525553" y="1150594"/>
                </a:lnTo>
                <a:lnTo>
                  <a:pt x="1522693" y="1138847"/>
                </a:lnTo>
                <a:lnTo>
                  <a:pt x="1519514" y="1127734"/>
                </a:lnTo>
                <a:lnTo>
                  <a:pt x="1516018" y="1116939"/>
                </a:lnTo>
                <a:lnTo>
                  <a:pt x="1511885" y="1106144"/>
                </a:lnTo>
                <a:lnTo>
                  <a:pt x="1507435" y="1095349"/>
                </a:lnTo>
                <a:lnTo>
                  <a:pt x="1502350" y="1085189"/>
                </a:lnTo>
                <a:lnTo>
                  <a:pt x="1496946" y="1075347"/>
                </a:lnTo>
                <a:lnTo>
                  <a:pt x="1491225" y="1065822"/>
                </a:lnTo>
                <a:lnTo>
                  <a:pt x="1485185" y="1056614"/>
                </a:lnTo>
                <a:lnTo>
                  <a:pt x="1478510" y="1047407"/>
                </a:lnTo>
                <a:lnTo>
                  <a:pt x="1471517" y="1038517"/>
                </a:lnTo>
                <a:lnTo>
                  <a:pt x="1463889" y="1029944"/>
                </a:lnTo>
                <a:lnTo>
                  <a:pt x="1456260" y="1021689"/>
                </a:lnTo>
                <a:lnTo>
                  <a:pt x="1448314" y="1013752"/>
                </a:lnTo>
                <a:lnTo>
                  <a:pt x="1440049" y="1005814"/>
                </a:lnTo>
                <a:lnTo>
                  <a:pt x="1431467" y="998512"/>
                </a:lnTo>
                <a:lnTo>
                  <a:pt x="1422567" y="991527"/>
                </a:lnTo>
                <a:lnTo>
                  <a:pt x="1413349" y="984542"/>
                </a:lnTo>
                <a:lnTo>
                  <a:pt x="1403813" y="977557"/>
                </a:lnTo>
                <a:lnTo>
                  <a:pt x="1393959" y="971207"/>
                </a:lnTo>
                <a:lnTo>
                  <a:pt x="1383788" y="965174"/>
                </a:lnTo>
                <a:lnTo>
                  <a:pt x="1373299" y="959142"/>
                </a:lnTo>
                <a:lnTo>
                  <a:pt x="1362491" y="953427"/>
                </a:lnTo>
                <a:lnTo>
                  <a:pt x="1351048" y="948347"/>
                </a:lnTo>
                <a:lnTo>
                  <a:pt x="1339605" y="942949"/>
                </a:lnTo>
                <a:lnTo>
                  <a:pt x="1327845" y="937869"/>
                </a:lnTo>
                <a:lnTo>
                  <a:pt x="1305912" y="930249"/>
                </a:lnTo>
                <a:lnTo>
                  <a:pt x="1280801" y="921677"/>
                </a:lnTo>
                <a:lnTo>
                  <a:pt x="1252512" y="912469"/>
                </a:lnTo>
                <a:lnTo>
                  <a:pt x="1221362" y="902627"/>
                </a:lnTo>
                <a:lnTo>
                  <a:pt x="1186397" y="892784"/>
                </a:lnTo>
                <a:lnTo>
                  <a:pt x="1148572" y="882307"/>
                </a:lnTo>
                <a:lnTo>
                  <a:pt x="1107568" y="871512"/>
                </a:lnTo>
                <a:lnTo>
                  <a:pt x="1063385" y="860399"/>
                </a:lnTo>
                <a:lnTo>
                  <a:pt x="1063385" y="511149"/>
                </a:lnTo>
                <a:lnTo>
                  <a:pt x="1078960" y="514642"/>
                </a:lnTo>
                <a:lnTo>
                  <a:pt x="1093582" y="518769"/>
                </a:lnTo>
                <a:lnTo>
                  <a:pt x="1108204" y="523214"/>
                </a:lnTo>
                <a:lnTo>
                  <a:pt x="1121554" y="528612"/>
                </a:lnTo>
                <a:lnTo>
                  <a:pt x="1128229" y="531469"/>
                </a:lnTo>
                <a:lnTo>
                  <a:pt x="1134904" y="534644"/>
                </a:lnTo>
                <a:lnTo>
                  <a:pt x="1141261" y="537502"/>
                </a:lnTo>
                <a:lnTo>
                  <a:pt x="1146982" y="540677"/>
                </a:lnTo>
                <a:lnTo>
                  <a:pt x="1153022" y="544169"/>
                </a:lnTo>
                <a:lnTo>
                  <a:pt x="1159061" y="547662"/>
                </a:lnTo>
                <a:lnTo>
                  <a:pt x="1164465" y="551154"/>
                </a:lnTo>
                <a:lnTo>
                  <a:pt x="1169868" y="555282"/>
                </a:lnTo>
                <a:lnTo>
                  <a:pt x="1178768" y="561949"/>
                </a:lnTo>
                <a:lnTo>
                  <a:pt x="1187351" y="568934"/>
                </a:lnTo>
                <a:lnTo>
                  <a:pt x="1195297" y="576554"/>
                </a:lnTo>
                <a:lnTo>
                  <a:pt x="1202926" y="584174"/>
                </a:lnTo>
                <a:lnTo>
                  <a:pt x="1209919" y="592429"/>
                </a:lnTo>
                <a:lnTo>
                  <a:pt x="1216594" y="601002"/>
                </a:lnTo>
                <a:lnTo>
                  <a:pt x="1222633" y="609574"/>
                </a:lnTo>
                <a:lnTo>
                  <a:pt x="1228355" y="618782"/>
                </a:lnTo>
                <a:lnTo>
                  <a:pt x="1233758" y="627989"/>
                </a:lnTo>
                <a:lnTo>
                  <a:pt x="1238844" y="637832"/>
                </a:lnTo>
                <a:lnTo>
                  <a:pt x="1242976" y="647674"/>
                </a:lnTo>
                <a:lnTo>
                  <a:pt x="1247108" y="658469"/>
                </a:lnTo>
                <a:lnTo>
                  <a:pt x="1250287" y="668947"/>
                </a:lnTo>
                <a:lnTo>
                  <a:pt x="1253465" y="680059"/>
                </a:lnTo>
                <a:lnTo>
                  <a:pt x="1256326" y="691172"/>
                </a:lnTo>
                <a:lnTo>
                  <a:pt x="1258233" y="702919"/>
                </a:lnTo>
                <a:lnTo>
                  <a:pt x="1482324" y="675297"/>
                </a:lnTo>
                <a:lnTo>
                  <a:pt x="1479464" y="660692"/>
                </a:lnTo>
                <a:lnTo>
                  <a:pt x="1475967" y="646087"/>
                </a:lnTo>
                <a:lnTo>
                  <a:pt x="1472789" y="632434"/>
                </a:lnTo>
                <a:lnTo>
                  <a:pt x="1469292" y="618782"/>
                </a:lnTo>
                <a:lnTo>
                  <a:pt x="1465160" y="605764"/>
                </a:lnTo>
                <a:lnTo>
                  <a:pt x="1461028" y="592747"/>
                </a:lnTo>
                <a:lnTo>
                  <a:pt x="1456260" y="580364"/>
                </a:lnTo>
                <a:lnTo>
                  <a:pt x="1451810" y="568299"/>
                </a:lnTo>
                <a:lnTo>
                  <a:pt x="1446406" y="556552"/>
                </a:lnTo>
                <a:lnTo>
                  <a:pt x="1441321" y="545439"/>
                </a:lnTo>
                <a:lnTo>
                  <a:pt x="1435599" y="534644"/>
                </a:lnTo>
                <a:lnTo>
                  <a:pt x="1429560" y="523532"/>
                </a:lnTo>
                <a:lnTo>
                  <a:pt x="1423838" y="513689"/>
                </a:lnTo>
                <a:lnTo>
                  <a:pt x="1417163" y="503847"/>
                </a:lnTo>
                <a:lnTo>
                  <a:pt x="1410488" y="494322"/>
                </a:lnTo>
                <a:lnTo>
                  <a:pt x="1403177" y="485432"/>
                </a:lnTo>
                <a:lnTo>
                  <a:pt x="1395867" y="476542"/>
                </a:lnTo>
                <a:lnTo>
                  <a:pt x="1388238" y="467969"/>
                </a:lnTo>
                <a:lnTo>
                  <a:pt x="1379974" y="459714"/>
                </a:lnTo>
                <a:lnTo>
                  <a:pt x="1371074" y="451459"/>
                </a:lnTo>
                <a:lnTo>
                  <a:pt x="1361538" y="443522"/>
                </a:lnTo>
                <a:lnTo>
                  <a:pt x="1351366" y="435902"/>
                </a:lnTo>
                <a:lnTo>
                  <a:pt x="1341195" y="428599"/>
                </a:lnTo>
                <a:lnTo>
                  <a:pt x="1330388" y="421614"/>
                </a:lnTo>
                <a:lnTo>
                  <a:pt x="1319262" y="414629"/>
                </a:lnTo>
                <a:lnTo>
                  <a:pt x="1307184" y="407962"/>
                </a:lnTo>
                <a:lnTo>
                  <a:pt x="1294787" y="401294"/>
                </a:lnTo>
                <a:lnTo>
                  <a:pt x="1282073" y="395262"/>
                </a:lnTo>
                <a:lnTo>
                  <a:pt x="1268723" y="389229"/>
                </a:lnTo>
                <a:lnTo>
                  <a:pt x="1254737" y="383197"/>
                </a:lnTo>
                <a:lnTo>
                  <a:pt x="1240751" y="378117"/>
                </a:lnTo>
                <a:lnTo>
                  <a:pt x="1225812" y="372402"/>
                </a:lnTo>
                <a:lnTo>
                  <a:pt x="1207058" y="366369"/>
                </a:lnTo>
                <a:lnTo>
                  <a:pt x="1187986" y="360972"/>
                </a:lnTo>
                <a:lnTo>
                  <a:pt x="1168279" y="355574"/>
                </a:lnTo>
                <a:lnTo>
                  <a:pt x="1147936" y="351129"/>
                </a:lnTo>
                <a:lnTo>
                  <a:pt x="1127593" y="346684"/>
                </a:lnTo>
                <a:lnTo>
                  <a:pt x="1106614" y="343192"/>
                </a:lnTo>
                <a:lnTo>
                  <a:pt x="1085000" y="339699"/>
                </a:lnTo>
                <a:lnTo>
                  <a:pt x="1063385" y="337159"/>
                </a:lnTo>
                <a:lnTo>
                  <a:pt x="1063385" y="217144"/>
                </a:lnTo>
                <a:close/>
                <a:moveTo>
                  <a:pt x="972000" y="0"/>
                </a:moveTo>
                <a:cubicBezTo>
                  <a:pt x="1508821" y="0"/>
                  <a:pt x="1944000" y="435179"/>
                  <a:pt x="1944000" y="972000"/>
                </a:cubicBezTo>
                <a:cubicBezTo>
                  <a:pt x="1944000" y="1508821"/>
                  <a:pt x="1508821" y="1944000"/>
                  <a:pt x="972000" y="1944000"/>
                </a:cubicBezTo>
                <a:cubicBezTo>
                  <a:pt x="435179" y="1944000"/>
                  <a:pt x="0" y="1508821"/>
                  <a:pt x="0" y="972000"/>
                </a:cubicBezTo>
                <a:cubicBezTo>
                  <a:pt x="0" y="435179"/>
                  <a:pt x="435179" y="0"/>
                  <a:pt x="972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rgbClr val="FFFFFF"/>
              </a:solidFill>
              <a:ea typeface="微软雅黑" pitchFamily="34" charset="-12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课题现状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575455" y="290645"/>
            <a:ext cx="22177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PRESENT SITUATION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7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8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52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3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9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3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5" presetID="2" presetClass="entr" presetSubtype="2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0" presetID="53" presetClass="entr" presetSubtype="52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1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300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40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300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44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46" presetID="2" presetClass="entr" presetSubtype="8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9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52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3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0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30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4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6" presetID="2" presetClass="entr" presetSubtype="2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6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6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0" presetID="53" presetClass="entr" presetSubtype="52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1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3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80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3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84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86" presetID="2" presetClass="entr" presetSubtype="8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8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8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0" presetID="53" presetClass="entr" presetSubtype="52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4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5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6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7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9" dur="3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00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3" dur="3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04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06" presetID="2" presetClass="entr" presetSubtype="2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0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10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52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7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9" dur="3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20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1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3" dur="300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24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  <p:bldP spid="4" grpId="0"/>
          <p:bldP spid="5" grpId="0"/>
          <p:bldP spid="6" grpId="0" animBg="1"/>
          <p:bldP spid="10" grpId="0" animBg="1"/>
          <p:bldP spid="14" grpId="0"/>
          <p:bldP spid="15" grpId="0"/>
          <p:bldP spid="16" grpId="0"/>
          <p:bldP spid="17" grpId="0"/>
          <p:bldP spid="18" grpId="0"/>
          <p:bldP spid="19" grpId="0"/>
          <p:bldP spid="20" grpId="0" animBg="1"/>
          <p:bldP spid="24" grpId="0"/>
          <p:bldP spid="25" grpId="0"/>
          <p:bldP spid="26" grpId="0" animBg="1"/>
          <p:bldP spid="27" grpId="0" animBg="1"/>
          <p:bldP spid="28" grpId="0" animBg="1"/>
          <p:bldP spid="29" grpId="0" animBg="1"/>
          <p:bldP spid="30" grpId="0" animBg="1"/>
          <p:bldP spid="31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52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3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9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3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0" presetID="53" presetClass="entr" presetSubtype="52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1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300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40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300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44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46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52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3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0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30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4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6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0" presetID="53" presetClass="entr" presetSubtype="52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1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3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80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3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84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86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0" presetID="53" presetClass="entr" presetSubtype="52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4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5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6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7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9" dur="3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00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3" dur="3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04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06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52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7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9" dur="3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20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1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3" dur="300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24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  <p:bldP spid="4" grpId="0"/>
          <p:bldP spid="5" grpId="0"/>
          <p:bldP spid="6" grpId="0" animBg="1"/>
          <p:bldP spid="10" grpId="0" animBg="1"/>
          <p:bldP spid="14" grpId="0"/>
          <p:bldP spid="15" grpId="0"/>
          <p:bldP spid="16" grpId="0"/>
          <p:bldP spid="17" grpId="0"/>
          <p:bldP spid="18" grpId="0"/>
          <p:bldP spid="19" grpId="0"/>
          <p:bldP spid="20" grpId="0" animBg="1"/>
          <p:bldP spid="24" grpId="0"/>
          <p:bldP spid="25" grpId="0"/>
          <p:bldP spid="26" grpId="0" animBg="1"/>
          <p:bldP spid="27" grpId="0" animBg="1"/>
          <p:bldP spid="28" grpId="0" animBg="1"/>
          <p:bldP spid="29" grpId="0" animBg="1"/>
          <p:bldP spid="30" grpId="0" animBg="1"/>
          <p:bldP spid="31" grpId="0" animBg="1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直接箭头连接符 41"/>
          <p:cNvCxnSpPr/>
          <p:nvPr/>
        </p:nvCxnSpPr>
        <p:spPr>
          <a:xfrm>
            <a:off x="381000" y="2847142"/>
            <a:ext cx="8439150" cy="0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椭圆 34"/>
          <p:cNvSpPr/>
          <p:nvPr/>
        </p:nvSpPr>
        <p:spPr>
          <a:xfrm>
            <a:off x="1460984" y="2074128"/>
            <a:ext cx="946956" cy="1217838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5342806" y="3670084"/>
            <a:ext cx="1601638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毕业论文，泛指专科毕业论文、本科毕业论文（学士学位毕业论文）、硕士研究生毕业论文（硕士学位论文）</a:t>
            </a:r>
            <a:endParaRPr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1261301" y="1060763"/>
            <a:ext cx="1563572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毕业论文，泛指专科毕业论文、本科毕业论文（学士学位毕业论文）、硕士研究生毕业论文（硕士学位论文）</a:t>
            </a:r>
            <a:endParaRPr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6533397" y="1177206"/>
            <a:ext cx="1677906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毕业论文，泛指专科毕业论文、本科毕业论文（学士学位毕业论文）、硕士研究生毕业论文（硕士学位论文）</a:t>
            </a:r>
            <a:endParaRPr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3837643" y="1081956"/>
            <a:ext cx="1773514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毕业论文，泛指专科毕业论文、本科毕业论文（学士学位毕业论文）、硕士研究生毕业论文（硕士学位论文）</a:t>
            </a:r>
            <a:endParaRPr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2586170" y="3679995"/>
            <a:ext cx="1508100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毕业论文，泛指专科毕业论文、本科毕业论文（学士学位毕业论文）、硕士研究生毕业论文（硕士学位论文）</a:t>
            </a:r>
            <a:endParaRPr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6" name="椭圆 34"/>
          <p:cNvSpPr/>
          <p:nvPr/>
        </p:nvSpPr>
        <p:spPr>
          <a:xfrm>
            <a:off x="4269296" y="2092653"/>
            <a:ext cx="946956" cy="1217838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7" name="椭圆 34"/>
          <p:cNvSpPr/>
          <p:nvPr/>
        </p:nvSpPr>
        <p:spPr>
          <a:xfrm>
            <a:off x="6944444" y="2065822"/>
            <a:ext cx="946956" cy="1217838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8" name="组合 67"/>
          <p:cNvGrpSpPr/>
          <p:nvPr/>
        </p:nvGrpSpPr>
        <p:grpSpPr>
          <a:xfrm rot="10800000">
            <a:off x="5611157" y="2308677"/>
            <a:ext cx="1045255" cy="1358028"/>
            <a:chOff x="4020870" y="2194485"/>
            <a:chExt cx="1102258" cy="1432090"/>
          </a:xfrm>
          <a:solidFill>
            <a:schemeClr val="accent5"/>
          </a:solidFill>
          <a:effectLst/>
        </p:grpSpPr>
        <p:sp>
          <p:nvSpPr>
            <p:cNvPr id="69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0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 rot="10800000">
            <a:off x="2802845" y="2331491"/>
            <a:ext cx="1045255" cy="1358028"/>
            <a:chOff x="4020870" y="2194485"/>
            <a:chExt cx="1102258" cy="1432090"/>
          </a:xfrm>
          <a:solidFill>
            <a:schemeClr val="accent5"/>
          </a:solidFill>
          <a:effectLst/>
        </p:grpSpPr>
        <p:sp>
          <p:nvSpPr>
            <p:cNvPr id="72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3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74" name="TextBox 73"/>
          <p:cNvSpPr txBox="1"/>
          <p:nvPr/>
        </p:nvSpPr>
        <p:spPr>
          <a:xfrm>
            <a:off x="1460984" y="2524701"/>
            <a:ext cx="946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2008</a:t>
            </a: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一月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2890163" y="2524701"/>
            <a:ext cx="946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2009</a:t>
            </a: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一月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4264289" y="2524701"/>
            <a:ext cx="946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2010</a:t>
            </a: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一月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5683096" y="2524701"/>
            <a:ext cx="946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2012</a:t>
            </a: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一月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6944444" y="2524701"/>
            <a:ext cx="946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2016</a:t>
            </a: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一月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发展情况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575455" y="290645"/>
            <a:ext cx="16918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DEVELOPMENT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8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1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1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2" presetClass="entr" presetSubtype="8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1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2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9" presetID="2" presetClass="entr" presetSubtype="8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31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32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9" presetID="2" presetClass="entr" presetSubtype="8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1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2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49" presetID="2" presetClass="entr" presetSubtype="8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51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52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59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3" grpId="0" animBg="1"/>
          <p:bldP spid="44" grpId="0"/>
          <p:bldP spid="45" grpId="0"/>
          <p:bldP spid="47" grpId="0"/>
          <p:bldP spid="64" grpId="0"/>
          <p:bldP spid="65" grpId="0"/>
          <p:bldP spid="66" grpId="0" animBg="1"/>
          <p:bldP spid="67" grpId="0" animBg="1"/>
          <p:bldP spid="74" grpId="0"/>
          <p:bldP spid="75" grpId="0"/>
          <p:bldP spid="76" grpId="0"/>
          <p:bldP spid="77" grpId="0"/>
          <p:bldP spid="7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9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9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49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59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3" grpId="0" animBg="1"/>
          <p:bldP spid="44" grpId="0"/>
          <p:bldP spid="45" grpId="0"/>
          <p:bldP spid="47" grpId="0"/>
          <p:bldP spid="64" grpId="0"/>
          <p:bldP spid="65" grpId="0"/>
          <p:bldP spid="66" grpId="0" animBg="1"/>
          <p:bldP spid="67" grpId="0" animBg="1"/>
          <p:bldP spid="74" grpId="0"/>
          <p:bldP spid="75" grpId="0"/>
          <p:bldP spid="76" grpId="0"/>
          <p:bldP spid="77" grpId="0"/>
          <p:bldP spid="78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4133644" y="1823431"/>
            <a:ext cx="332655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5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研究思路及过程</a:t>
            </a:r>
            <a:endParaRPr lang="zh-CN" altLang="en-US" sz="35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266585" y="244688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研究思路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313681" y="2494129"/>
            <a:ext cx="14632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RESEARCH IDEAS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4243244" y="2593230"/>
            <a:ext cx="61684" cy="6168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266585" y="286260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研究过程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313681" y="2909844"/>
            <a:ext cx="17011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RESEARCH PROCESS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4243244" y="3008945"/>
            <a:ext cx="61684" cy="6168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pic>
        <p:nvPicPr>
          <p:cNvPr id="27" name="Picture 3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8" name="组合 27"/>
          <p:cNvGrpSpPr/>
          <p:nvPr/>
        </p:nvGrpSpPr>
        <p:grpSpPr>
          <a:xfrm>
            <a:off x="1199354" y="1542971"/>
            <a:ext cx="2704780" cy="2081072"/>
            <a:chOff x="4272487" y="985295"/>
            <a:chExt cx="530249" cy="407976"/>
          </a:xfrm>
        </p:grpSpPr>
        <p:grpSp>
          <p:nvGrpSpPr>
            <p:cNvPr id="29" name="组合 28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38" name="任意多边形 37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任意多边形 45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4" name="TextBox 33"/>
            <p:cNvSpPr txBox="1"/>
            <p:nvPr/>
          </p:nvSpPr>
          <p:spPr>
            <a:xfrm>
              <a:off x="4519952" y="1045125"/>
              <a:ext cx="168818" cy="2896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0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3</a:t>
              </a:r>
              <a:endParaRPr lang="zh-CN" altLang="en-US" sz="9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0" y="1"/>
            <a:ext cx="707045" cy="200648"/>
            <a:chOff x="90210" y="108662"/>
            <a:chExt cx="1213732" cy="344438"/>
          </a:xfrm>
        </p:grpSpPr>
        <p:sp>
          <p:nvSpPr>
            <p:cNvPr id="48" name="任意多边形 47"/>
            <p:cNvSpPr/>
            <p:nvPr/>
          </p:nvSpPr>
          <p:spPr>
            <a:xfrm>
              <a:off x="598665" y="108662"/>
              <a:ext cx="705277" cy="323935"/>
            </a:xfrm>
            <a:custGeom>
              <a:avLst/>
              <a:gdLst>
                <a:gd name="connsiteX0" fmla="*/ 0 w 705277"/>
                <a:gd name="connsiteY0" fmla="*/ 4100 h 323935"/>
                <a:gd name="connsiteX1" fmla="*/ 623268 w 705277"/>
                <a:gd name="connsiteY1" fmla="*/ 323935 h 323935"/>
                <a:gd name="connsiteX2" fmla="*/ 705277 w 705277"/>
                <a:gd name="connsiteY2" fmla="*/ 0 h 323935"/>
                <a:gd name="connsiteX3" fmla="*/ 0 w 705277"/>
                <a:gd name="connsiteY3" fmla="*/ 0 h 323935"/>
                <a:gd name="connsiteX4" fmla="*/ 0 w 705277"/>
                <a:gd name="connsiteY4" fmla="*/ 4100 h 32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77" h="323935">
                  <a:moveTo>
                    <a:pt x="0" y="4100"/>
                  </a:moveTo>
                  <a:lnTo>
                    <a:pt x="623268" y="323935"/>
                  </a:lnTo>
                  <a:lnTo>
                    <a:pt x="705277" y="0"/>
                  </a:lnTo>
                  <a:lnTo>
                    <a:pt x="0" y="0"/>
                  </a:lnTo>
                  <a:lnTo>
                    <a:pt x="0" y="410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/>
          </p:nvSpPr>
          <p:spPr>
            <a:xfrm>
              <a:off x="90210" y="108662"/>
              <a:ext cx="840591" cy="344438"/>
            </a:xfrm>
            <a:custGeom>
              <a:avLst/>
              <a:gdLst>
                <a:gd name="connsiteX0" fmla="*/ 840591 w 840591"/>
                <a:gd name="connsiteY0" fmla="*/ 336237 h 344438"/>
                <a:gd name="connsiteX1" fmla="*/ 299332 w 840591"/>
                <a:gd name="connsiteY1" fmla="*/ 0 h 344438"/>
                <a:gd name="connsiteX2" fmla="*/ 0 w 840591"/>
                <a:gd name="connsiteY2" fmla="*/ 0 h 344438"/>
                <a:gd name="connsiteX3" fmla="*/ 0 w 840591"/>
                <a:gd name="connsiteY3" fmla="*/ 344438 h 344438"/>
                <a:gd name="connsiteX4" fmla="*/ 840591 w 840591"/>
                <a:gd name="connsiteY4" fmla="*/ 336237 h 34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591" h="344438">
                  <a:moveTo>
                    <a:pt x="840591" y="336237"/>
                  </a:moveTo>
                  <a:lnTo>
                    <a:pt x="299332" y="0"/>
                  </a:lnTo>
                  <a:lnTo>
                    <a:pt x="0" y="0"/>
                  </a:lnTo>
                  <a:lnTo>
                    <a:pt x="0" y="344438"/>
                  </a:lnTo>
                  <a:lnTo>
                    <a:pt x="840591" y="33623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 animBg="1"/>
      <p:bldP spid="24" grpId="0"/>
      <p:bldP spid="25" grpId="0"/>
      <p:bldP spid="2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904733" y="3246487"/>
            <a:ext cx="1409353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ct val="1500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1200" dirty="0"/>
              <a:t>点击输入简要文字内容，文字内容需概括精炼，不用多余的文字修饰，言简意赅的说明分项内容</a:t>
            </a:r>
            <a:r>
              <a:rPr lang="en-US" altLang="zh-CN" sz="1200" dirty="0"/>
              <a:t>……</a:t>
            </a:r>
            <a:endParaRPr lang="en-US" altLang="zh-CN" sz="1200" dirty="0"/>
          </a:p>
        </p:txBody>
      </p:sp>
      <p:sp>
        <p:nvSpPr>
          <p:cNvPr id="23" name="TextBox 22"/>
          <p:cNvSpPr txBox="1"/>
          <p:nvPr/>
        </p:nvSpPr>
        <p:spPr>
          <a:xfrm>
            <a:off x="2912509" y="3246487"/>
            <a:ext cx="1409353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ct val="1500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1200" dirty="0"/>
              <a:t>点击输入简要文字内容，文字内容需概括精炼，不用多余的文字修饰，言简意赅的说明分项内容</a:t>
            </a:r>
            <a:r>
              <a:rPr lang="en-US" altLang="zh-CN" sz="1200" dirty="0"/>
              <a:t>……</a:t>
            </a:r>
            <a:endParaRPr lang="en-US" altLang="zh-CN" sz="1200" dirty="0"/>
          </a:p>
        </p:txBody>
      </p:sp>
      <p:sp>
        <p:nvSpPr>
          <p:cNvPr id="29" name="TextBox 28"/>
          <p:cNvSpPr txBox="1"/>
          <p:nvPr/>
        </p:nvSpPr>
        <p:spPr>
          <a:xfrm>
            <a:off x="4907111" y="3254452"/>
            <a:ext cx="1409353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ct val="1500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1200" dirty="0"/>
              <a:t>点击输入简要文字内容，文字内容需概括精炼，不用多余的文字修饰，言简意赅的说明分项内容</a:t>
            </a:r>
            <a:r>
              <a:rPr lang="en-US" altLang="zh-CN" sz="1200" dirty="0"/>
              <a:t>……</a:t>
            </a:r>
            <a:endParaRPr lang="en-US" altLang="zh-CN" sz="1200" dirty="0"/>
          </a:p>
        </p:txBody>
      </p:sp>
      <p:sp>
        <p:nvSpPr>
          <p:cNvPr id="30" name="TextBox 29"/>
          <p:cNvSpPr txBox="1"/>
          <p:nvPr/>
        </p:nvSpPr>
        <p:spPr>
          <a:xfrm>
            <a:off x="6870379" y="3254452"/>
            <a:ext cx="1409353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ct val="1500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1200" dirty="0"/>
              <a:t>点击输入简要文字内容，文字内容需概括精炼，不用多余的文字修饰，言简意赅的说明分项内容</a:t>
            </a:r>
            <a:r>
              <a:rPr lang="en-US" altLang="zh-CN" sz="1200" dirty="0"/>
              <a:t>……</a:t>
            </a:r>
            <a:endParaRPr lang="en-US" altLang="zh-CN" sz="1200" dirty="0"/>
          </a:p>
        </p:txBody>
      </p:sp>
      <p:sp>
        <p:nvSpPr>
          <p:cNvPr id="31" name="燕尾形箭头 30"/>
          <p:cNvSpPr/>
          <p:nvPr/>
        </p:nvSpPr>
        <p:spPr>
          <a:xfrm>
            <a:off x="467544" y="2265809"/>
            <a:ext cx="8208912" cy="228600"/>
          </a:xfrm>
          <a:prstGeom prst="notched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6" rIns="91431" bIns="45716" anchor="ctr"/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90"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820122" y="1510772"/>
            <a:ext cx="1623291" cy="1623293"/>
            <a:chOff x="1298743" y="3354855"/>
            <a:chExt cx="874116" cy="874116"/>
          </a:xfrm>
          <a:solidFill>
            <a:schemeClr val="accent2">
              <a:lumMod val="75000"/>
            </a:schemeClr>
          </a:solidFill>
          <a:effectLst/>
        </p:grpSpPr>
        <p:sp>
          <p:nvSpPr>
            <p:cNvPr id="36" name="椭圆 35"/>
            <p:cNvSpPr/>
            <p:nvPr/>
          </p:nvSpPr>
          <p:spPr>
            <a:xfrm>
              <a:off x="1298743" y="3354855"/>
              <a:ext cx="874116" cy="8741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477939" y="3721998"/>
              <a:ext cx="513771" cy="215453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思路一</a:t>
              </a:r>
              <a:endPara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2783181" y="1514479"/>
            <a:ext cx="1623292" cy="1623292"/>
            <a:chOff x="1298743" y="3354855"/>
            <a:chExt cx="874116" cy="874116"/>
          </a:xfrm>
          <a:solidFill>
            <a:schemeClr val="accent5"/>
          </a:solidFill>
          <a:effectLst/>
        </p:grpSpPr>
        <p:sp>
          <p:nvSpPr>
            <p:cNvPr id="41" name="椭圆 40"/>
            <p:cNvSpPr/>
            <p:nvPr/>
          </p:nvSpPr>
          <p:spPr>
            <a:xfrm>
              <a:off x="1298743" y="3354855"/>
              <a:ext cx="874116" cy="8741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477940" y="3720000"/>
              <a:ext cx="513771" cy="215453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思路二</a:t>
              </a:r>
              <a:endPara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4725563" y="1510769"/>
            <a:ext cx="1623292" cy="1623292"/>
            <a:chOff x="1298743" y="3354855"/>
            <a:chExt cx="874116" cy="874116"/>
          </a:xfrm>
          <a:solidFill>
            <a:schemeClr val="accent2">
              <a:lumMod val="75000"/>
            </a:schemeClr>
          </a:solidFill>
          <a:effectLst/>
        </p:grpSpPr>
        <p:sp>
          <p:nvSpPr>
            <p:cNvPr id="51" name="椭圆 50"/>
            <p:cNvSpPr/>
            <p:nvPr/>
          </p:nvSpPr>
          <p:spPr>
            <a:xfrm>
              <a:off x="1298743" y="3354855"/>
              <a:ext cx="874116" cy="8741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477940" y="3721998"/>
              <a:ext cx="513771" cy="215453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思路三</a:t>
              </a:r>
              <a:endPara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6656078" y="1517644"/>
            <a:ext cx="1623292" cy="1623292"/>
            <a:chOff x="1298743" y="3354855"/>
            <a:chExt cx="874116" cy="874116"/>
          </a:xfrm>
          <a:solidFill>
            <a:schemeClr val="accent5"/>
          </a:solidFill>
          <a:effectLst/>
        </p:grpSpPr>
        <p:sp>
          <p:nvSpPr>
            <p:cNvPr id="56" name="椭圆 55"/>
            <p:cNvSpPr/>
            <p:nvPr/>
          </p:nvSpPr>
          <p:spPr>
            <a:xfrm>
              <a:off x="1298743" y="3354855"/>
              <a:ext cx="874116" cy="8741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477940" y="3718296"/>
              <a:ext cx="513771" cy="215453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思路四</a:t>
              </a:r>
              <a:endPara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7" name="椭圆 56"/>
          <p:cNvSpPr/>
          <p:nvPr/>
        </p:nvSpPr>
        <p:spPr>
          <a:xfrm>
            <a:off x="824277" y="1329705"/>
            <a:ext cx="645364" cy="64536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 dirty="0"/>
          </a:p>
        </p:txBody>
      </p:sp>
      <p:sp>
        <p:nvSpPr>
          <p:cNvPr id="58" name="椭圆 57"/>
          <p:cNvSpPr/>
          <p:nvPr/>
        </p:nvSpPr>
        <p:spPr>
          <a:xfrm>
            <a:off x="2783180" y="1329705"/>
            <a:ext cx="645364" cy="64536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 dirty="0"/>
          </a:p>
        </p:txBody>
      </p:sp>
      <p:sp>
        <p:nvSpPr>
          <p:cNvPr id="59" name="椭圆 58"/>
          <p:cNvSpPr/>
          <p:nvPr/>
        </p:nvSpPr>
        <p:spPr>
          <a:xfrm>
            <a:off x="4760524" y="1336250"/>
            <a:ext cx="645364" cy="64536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 dirty="0"/>
          </a:p>
        </p:txBody>
      </p:sp>
      <p:sp>
        <p:nvSpPr>
          <p:cNvPr id="60" name="椭圆 59"/>
          <p:cNvSpPr/>
          <p:nvPr/>
        </p:nvSpPr>
        <p:spPr>
          <a:xfrm>
            <a:off x="6707078" y="1336250"/>
            <a:ext cx="645364" cy="64536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 dirty="0"/>
          </a:p>
        </p:txBody>
      </p:sp>
      <p:sp>
        <p:nvSpPr>
          <p:cNvPr id="61" name="Freeform 34"/>
          <p:cNvSpPr>
            <a:spLocks noEditPoints="1"/>
          </p:cNvSpPr>
          <p:nvPr/>
        </p:nvSpPr>
        <p:spPr bwMode="auto">
          <a:xfrm>
            <a:off x="1000830" y="1480596"/>
            <a:ext cx="334257" cy="343054"/>
          </a:xfrm>
          <a:custGeom>
            <a:avLst/>
            <a:gdLst>
              <a:gd name="T0" fmla="*/ 261 w 447"/>
              <a:gd name="T1" fmla="*/ 25 h 460"/>
              <a:gd name="T2" fmla="*/ 286 w 447"/>
              <a:gd name="T3" fmla="*/ 99 h 460"/>
              <a:gd name="T4" fmla="*/ 310 w 447"/>
              <a:gd name="T5" fmla="*/ 25 h 460"/>
              <a:gd name="T6" fmla="*/ 124 w 447"/>
              <a:gd name="T7" fmla="*/ 3 h 460"/>
              <a:gd name="T8" fmla="*/ 100 w 447"/>
              <a:gd name="T9" fmla="*/ 28 h 460"/>
              <a:gd name="T10" fmla="*/ 125 w 447"/>
              <a:gd name="T11" fmla="*/ 103 h 460"/>
              <a:gd name="T12" fmla="*/ 149 w 447"/>
              <a:gd name="T13" fmla="*/ 28 h 460"/>
              <a:gd name="T14" fmla="*/ 31 w 447"/>
              <a:gd name="T15" fmla="*/ 70 h 460"/>
              <a:gd name="T16" fmla="*/ 7 w 447"/>
              <a:gd name="T17" fmla="*/ 82 h 460"/>
              <a:gd name="T18" fmla="*/ 0 w 447"/>
              <a:gd name="T19" fmla="*/ 401 h 460"/>
              <a:gd name="T20" fmla="*/ 31 w 447"/>
              <a:gd name="T21" fmla="*/ 436 h 460"/>
              <a:gd name="T22" fmla="*/ 237 w 447"/>
              <a:gd name="T23" fmla="*/ 397 h 460"/>
              <a:gd name="T24" fmla="*/ 153 w 447"/>
              <a:gd name="T25" fmla="*/ 302 h 460"/>
              <a:gd name="T26" fmla="*/ 241 w 447"/>
              <a:gd name="T27" fmla="*/ 314 h 460"/>
              <a:gd name="T28" fmla="*/ 265 w 447"/>
              <a:gd name="T29" fmla="*/ 278 h 460"/>
              <a:gd name="T30" fmla="*/ 359 w 447"/>
              <a:gd name="T31" fmla="*/ 174 h 460"/>
              <a:gd name="T32" fmla="*/ 399 w 447"/>
              <a:gd name="T33" fmla="*/ 267 h 460"/>
              <a:gd name="T34" fmla="*/ 392 w 447"/>
              <a:gd name="T35" fmla="*/ 82 h 460"/>
              <a:gd name="T36" fmla="*/ 325 w 447"/>
              <a:gd name="T37" fmla="*/ 70 h 460"/>
              <a:gd name="T38" fmla="*/ 313 w 447"/>
              <a:gd name="T39" fmla="*/ 108 h 460"/>
              <a:gd name="T40" fmla="*/ 256 w 447"/>
              <a:gd name="T41" fmla="*/ 108 h 460"/>
              <a:gd name="T42" fmla="*/ 245 w 447"/>
              <a:gd name="T43" fmla="*/ 70 h 460"/>
              <a:gd name="T44" fmla="*/ 165 w 447"/>
              <a:gd name="T45" fmla="*/ 91 h 460"/>
              <a:gd name="T46" fmla="*/ 125 w 447"/>
              <a:gd name="T47" fmla="*/ 115 h 460"/>
              <a:gd name="T48" fmla="*/ 85 w 447"/>
              <a:gd name="T49" fmla="*/ 91 h 460"/>
              <a:gd name="T50" fmla="*/ 31 w 447"/>
              <a:gd name="T51" fmla="*/ 70 h 460"/>
              <a:gd name="T52" fmla="*/ 40 w 447"/>
              <a:gd name="T53" fmla="*/ 174 h 460"/>
              <a:gd name="T54" fmla="*/ 129 w 447"/>
              <a:gd name="T55" fmla="*/ 278 h 460"/>
              <a:gd name="T56" fmla="*/ 40 w 447"/>
              <a:gd name="T57" fmla="*/ 174 h 460"/>
              <a:gd name="T58" fmla="*/ 153 w 447"/>
              <a:gd name="T59" fmla="*/ 174 h 460"/>
              <a:gd name="T60" fmla="*/ 241 w 447"/>
              <a:gd name="T61" fmla="*/ 278 h 460"/>
              <a:gd name="T62" fmla="*/ 153 w 447"/>
              <a:gd name="T63" fmla="*/ 174 h 460"/>
              <a:gd name="T64" fmla="*/ 352 w 447"/>
              <a:gd name="T65" fmla="*/ 281 h 460"/>
              <a:gd name="T66" fmla="*/ 357 w 447"/>
              <a:gd name="T67" fmla="*/ 460 h 460"/>
              <a:gd name="T68" fmla="*/ 357 w 447"/>
              <a:gd name="T69" fmla="*/ 281 h 460"/>
              <a:gd name="T70" fmla="*/ 40 w 447"/>
              <a:gd name="T71" fmla="*/ 302 h 460"/>
              <a:gd name="T72" fmla="*/ 129 w 447"/>
              <a:gd name="T73" fmla="*/ 302 h 460"/>
              <a:gd name="T74" fmla="*/ 40 w 447"/>
              <a:gd name="T75" fmla="*/ 397 h 460"/>
              <a:gd name="T76" fmla="*/ 319 w 447"/>
              <a:gd name="T77" fmla="*/ 316 h 460"/>
              <a:gd name="T78" fmla="*/ 414 w 447"/>
              <a:gd name="T79" fmla="*/ 316 h 460"/>
              <a:gd name="T80" fmla="*/ 364 w 447"/>
              <a:gd name="T81" fmla="*/ 432 h 460"/>
              <a:gd name="T82" fmla="*/ 371 w 447"/>
              <a:gd name="T83" fmla="*/ 345 h 460"/>
              <a:gd name="T84" fmla="*/ 352 w 447"/>
              <a:gd name="T85" fmla="*/ 345 h 460"/>
              <a:gd name="T86" fmla="*/ 316 w 447"/>
              <a:gd name="T87" fmla="*/ 346 h 4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47" h="460">
                <a:moveTo>
                  <a:pt x="285" y="0"/>
                </a:moveTo>
                <a:cubicBezTo>
                  <a:pt x="272" y="0"/>
                  <a:pt x="261" y="12"/>
                  <a:pt x="261" y="25"/>
                </a:cubicBezTo>
                <a:lnTo>
                  <a:pt x="261" y="75"/>
                </a:lnTo>
                <a:cubicBezTo>
                  <a:pt x="261" y="88"/>
                  <a:pt x="273" y="99"/>
                  <a:pt x="286" y="99"/>
                </a:cubicBezTo>
                <a:cubicBezTo>
                  <a:pt x="298" y="99"/>
                  <a:pt x="310" y="88"/>
                  <a:pt x="310" y="75"/>
                </a:cubicBezTo>
                <a:lnTo>
                  <a:pt x="310" y="25"/>
                </a:lnTo>
                <a:cubicBezTo>
                  <a:pt x="310" y="12"/>
                  <a:pt x="298" y="0"/>
                  <a:pt x="285" y="0"/>
                </a:cubicBezTo>
                <a:close/>
                <a:moveTo>
                  <a:pt x="124" y="3"/>
                </a:moveTo>
                <a:lnTo>
                  <a:pt x="124" y="3"/>
                </a:lnTo>
                <a:cubicBezTo>
                  <a:pt x="111" y="3"/>
                  <a:pt x="100" y="15"/>
                  <a:pt x="100" y="28"/>
                </a:cubicBezTo>
                <a:lnTo>
                  <a:pt x="100" y="78"/>
                </a:lnTo>
                <a:cubicBezTo>
                  <a:pt x="100" y="91"/>
                  <a:pt x="112" y="103"/>
                  <a:pt x="125" y="103"/>
                </a:cubicBezTo>
                <a:cubicBezTo>
                  <a:pt x="138" y="103"/>
                  <a:pt x="149" y="91"/>
                  <a:pt x="149" y="78"/>
                </a:cubicBezTo>
                <a:lnTo>
                  <a:pt x="149" y="28"/>
                </a:lnTo>
                <a:cubicBezTo>
                  <a:pt x="150" y="15"/>
                  <a:pt x="138" y="3"/>
                  <a:pt x="124" y="3"/>
                </a:cubicBezTo>
                <a:close/>
                <a:moveTo>
                  <a:pt x="31" y="70"/>
                </a:moveTo>
                <a:lnTo>
                  <a:pt x="31" y="70"/>
                </a:lnTo>
                <a:cubicBezTo>
                  <a:pt x="21" y="70"/>
                  <a:pt x="13" y="75"/>
                  <a:pt x="7" y="82"/>
                </a:cubicBezTo>
                <a:cubicBezTo>
                  <a:pt x="2" y="89"/>
                  <a:pt x="0" y="97"/>
                  <a:pt x="0" y="105"/>
                </a:cubicBezTo>
                <a:lnTo>
                  <a:pt x="0" y="401"/>
                </a:lnTo>
                <a:cubicBezTo>
                  <a:pt x="0" y="410"/>
                  <a:pt x="2" y="418"/>
                  <a:pt x="7" y="424"/>
                </a:cubicBezTo>
                <a:cubicBezTo>
                  <a:pt x="13" y="431"/>
                  <a:pt x="21" y="436"/>
                  <a:pt x="31" y="436"/>
                </a:cubicBezTo>
                <a:lnTo>
                  <a:pt x="262" y="436"/>
                </a:lnTo>
                <a:cubicBezTo>
                  <a:pt x="251" y="425"/>
                  <a:pt x="243" y="412"/>
                  <a:pt x="237" y="397"/>
                </a:cubicBezTo>
                <a:lnTo>
                  <a:pt x="153" y="397"/>
                </a:lnTo>
                <a:lnTo>
                  <a:pt x="153" y="302"/>
                </a:lnTo>
                <a:lnTo>
                  <a:pt x="241" y="302"/>
                </a:lnTo>
                <a:lnTo>
                  <a:pt x="241" y="314"/>
                </a:lnTo>
                <a:cubicBezTo>
                  <a:pt x="247" y="301"/>
                  <a:pt x="256" y="288"/>
                  <a:pt x="267" y="278"/>
                </a:cubicBezTo>
                <a:lnTo>
                  <a:pt x="265" y="278"/>
                </a:lnTo>
                <a:lnTo>
                  <a:pt x="265" y="174"/>
                </a:lnTo>
                <a:lnTo>
                  <a:pt x="359" y="174"/>
                </a:lnTo>
                <a:lnTo>
                  <a:pt x="359" y="251"/>
                </a:lnTo>
                <a:cubicBezTo>
                  <a:pt x="374" y="254"/>
                  <a:pt x="387" y="259"/>
                  <a:pt x="399" y="267"/>
                </a:cubicBezTo>
                <a:lnTo>
                  <a:pt x="399" y="105"/>
                </a:lnTo>
                <a:cubicBezTo>
                  <a:pt x="399" y="97"/>
                  <a:pt x="397" y="89"/>
                  <a:pt x="392" y="82"/>
                </a:cubicBezTo>
                <a:cubicBezTo>
                  <a:pt x="386" y="75"/>
                  <a:pt x="377" y="70"/>
                  <a:pt x="367" y="70"/>
                </a:cubicBezTo>
                <a:lnTo>
                  <a:pt x="325" y="70"/>
                </a:lnTo>
                <a:lnTo>
                  <a:pt x="325" y="91"/>
                </a:lnTo>
                <a:cubicBezTo>
                  <a:pt x="325" y="97"/>
                  <a:pt x="321" y="103"/>
                  <a:pt x="313" y="108"/>
                </a:cubicBezTo>
                <a:cubicBezTo>
                  <a:pt x="306" y="112"/>
                  <a:pt x="295" y="115"/>
                  <a:pt x="285" y="115"/>
                </a:cubicBezTo>
                <a:cubicBezTo>
                  <a:pt x="274" y="115"/>
                  <a:pt x="264" y="112"/>
                  <a:pt x="256" y="108"/>
                </a:cubicBezTo>
                <a:cubicBezTo>
                  <a:pt x="249" y="103"/>
                  <a:pt x="245" y="97"/>
                  <a:pt x="245" y="91"/>
                </a:cubicBezTo>
                <a:lnTo>
                  <a:pt x="245" y="70"/>
                </a:lnTo>
                <a:lnTo>
                  <a:pt x="165" y="70"/>
                </a:lnTo>
                <a:lnTo>
                  <a:pt x="165" y="91"/>
                </a:lnTo>
                <a:cubicBezTo>
                  <a:pt x="165" y="97"/>
                  <a:pt x="161" y="103"/>
                  <a:pt x="153" y="108"/>
                </a:cubicBezTo>
                <a:cubicBezTo>
                  <a:pt x="146" y="112"/>
                  <a:pt x="135" y="115"/>
                  <a:pt x="125" y="115"/>
                </a:cubicBezTo>
                <a:cubicBezTo>
                  <a:pt x="114" y="115"/>
                  <a:pt x="104" y="112"/>
                  <a:pt x="96" y="108"/>
                </a:cubicBezTo>
                <a:cubicBezTo>
                  <a:pt x="89" y="103"/>
                  <a:pt x="85" y="97"/>
                  <a:pt x="85" y="91"/>
                </a:cubicBezTo>
                <a:lnTo>
                  <a:pt x="85" y="70"/>
                </a:lnTo>
                <a:lnTo>
                  <a:pt x="31" y="70"/>
                </a:lnTo>
                <a:close/>
                <a:moveTo>
                  <a:pt x="40" y="174"/>
                </a:moveTo>
                <a:lnTo>
                  <a:pt x="40" y="174"/>
                </a:lnTo>
                <a:lnTo>
                  <a:pt x="129" y="174"/>
                </a:lnTo>
                <a:lnTo>
                  <a:pt x="129" y="278"/>
                </a:lnTo>
                <a:lnTo>
                  <a:pt x="40" y="278"/>
                </a:lnTo>
                <a:lnTo>
                  <a:pt x="40" y="174"/>
                </a:lnTo>
                <a:close/>
                <a:moveTo>
                  <a:pt x="153" y="174"/>
                </a:moveTo>
                <a:lnTo>
                  <a:pt x="153" y="174"/>
                </a:lnTo>
                <a:lnTo>
                  <a:pt x="241" y="174"/>
                </a:lnTo>
                <a:lnTo>
                  <a:pt x="241" y="278"/>
                </a:lnTo>
                <a:lnTo>
                  <a:pt x="153" y="278"/>
                </a:lnTo>
                <a:lnTo>
                  <a:pt x="153" y="174"/>
                </a:lnTo>
                <a:close/>
                <a:moveTo>
                  <a:pt x="352" y="281"/>
                </a:moveTo>
                <a:lnTo>
                  <a:pt x="352" y="281"/>
                </a:lnTo>
                <a:cubicBezTo>
                  <a:pt x="305" y="283"/>
                  <a:pt x="267" y="322"/>
                  <a:pt x="267" y="370"/>
                </a:cubicBezTo>
                <a:cubicBezTo>
                  <a:pt x="267" y="420"/>
                  <a:pt x="307" y="460"/>
                  <a:pt x="357" y="460"/>
                </a:cubicBezTo>
                <a:cubicBezTo>
                  <a:pt x="407" y="460"/>
                  <a:pt x="447" y="420"/>
                  <a:pt x="447" y="370"/>
                </a:cubicBezTo>
                <a:cubicBezTo>
                  <a:pt x="447" y="321"/>
                  <a:pt x="407" y="281"/>
                  <a:pt x="357" y="281"/>
                </a:cubicBezTo>
                <a:cubicBezTo>
                  <a:pt x="355" y="281"/>
                  <a:pt x="354" y="281"/>
                  <a:pt x="352" y="281"/>
                </a:cubicBezTo>
                <a:close/>
                <a:moveTo>
                  <a:pt x="40" y="302"/>
                </a:moveTo>
                <a:lnTo>
                  <a:pt x="40" y="302"/>
                </a:lnTo>
                <a:lnTo>
                  <a:pt x="129" y="302"/>
                </a:lnTo>
                <a:lnTo>
                  <a:pt x="129" y="397"/>
                </a:lnTo>
                <a:lnTo>
                  <a:pt x="40" y="397"/>
                </a:lnTo>
                <a:lnTo>
                  <a:pt x="40" y="302"/>
                </a:lnTo>
                <a:close/>
                <a:moveTo>
                  <a:pt x="319" y="316"/>
                </a:moveTo>
                <a:lnTo>
                  <a:pt x="319" y="316"/>
                </a:lnTo>
                <a:lnTo>
                  <a:pt x="414" y="316"/>
                </a:lnTo>
                <a:lnTo>
                  <a:pt x="414" y="330"/>
                </a:lnTo>
                <a:lnTo>
                  <a:pt x="364" y="432"/>
                </a:lnTo>
                <a:lnTo>
                  <a:pt x="329" y="432"/>
                </a:lnTo>
                <a:lnTo>
                  <a:pt x="371" y="345"/>
                </a:lnTo>
                <a:cubicBezTo>
                  <a:pt x="371" y="345"/>
                  <a:pt x="365" y="345"/>
                  <a:pt x="362" y="345"/>
                </a:cubicBezTo>
                <a:cubicBezTo>
                  <a:pt x="359" y="345"/>
                  <a:pt x="355" y="345"/>
                  <a:pt x="352" y="345"/>
                </a:cubicBezTo>
                <a:cubicBezTo>
                  <a:pt x="348" y="345"/>
                  <a:pt x="345" y="345"/>
                  <a:pt x="341" y="345"/>
                </a:cubicBezTo>
                <a:cubicBezTo>
                  <a:pt x="334" y="346"/>
                  <a:pt x="325" y="346"/>
                  <a:pt x="316" y="346"/>
                </a:cubicBezTo>
                <a:lnTo>
                  <a:pt x="319" y="3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500"/>
          </a:p>
        </p:txBody>
      </p:sp>
      <p:sp>
        <p:nvSpPr>
          <p:cNvPr id="62" name="Freeform 26"/>
          <p:cNvSpPr>
            <a:spLocks noEditPoints="1"/>
          </p:cNvSpPr>
          <p:nvPr/>
        </p:nvSpPr>
        <p:spPr bwMode="auto">
          <a:xfrm>
            <a:off x="2952968" y="1501346"/>
            <a:ext cx="305788" cy="302082"/>
          </a:xfrm>
          <a:custGeom>
            <a:avLst/>
            <a:gdLst>
              <a:gd name="T0" fmla="*/ 351 w 389"/>
              <a:gd name="T1" fmla="*/ 332 h 385"/>
              <a:gd name="T2" fmla="*/ 311 w 389"/>
              <a:gd name="T3" fmla="*/ 332 h 385"/>
              <a:gd name="T4" fmla="*/ 255 w 389"/>
              <a:gd name="T5" fmla="*/ 224 h 385"/>
              <a:gd name="T6" fmla="*/ 249 w 389"/>
              <a:gd name="T7" fmla="*/ 245 h 385"/>
              <a:gd name="T8" fmla="*/ 218 w 389"/>
              <a:gd name="T9" fmla="*/ 269 h 385"/>
              <a:gd name="T10" fmla="*/ 319 w 389"/>
              <a:gd name="T11" fmla="*/ 380 h 385"/>
              <a:gd name="T12" fmla="*/ 384 w 389"/>
              <a:gd name="T13" fmla="*/ 337 h 385"/>
              <a:gd name="T14" fmla="*/ 336 w 389"/>
              <a:gd name="T15" fmla="*/ 287 h 385"/>
              <a:gd name="T16" fmla="*/ 265 w 389"/>
              <a:gd name="T17" fmla="*/ 229 h 385"/>
              <a:gd name="T18" fmla="*/ 140 w 389"/>
              <a:gd name="T19" fmla="*/ 137 h 385"/>
              <a:gd name="T20" fmla="*/ 162 w 389"/>
              <a:gd name="T21" fmla="*/ 131 h 385"/>
              <a:gd name="T22" fmla="*/ 167 w 389"/>
              <a:gd name="T23" fmla="*/ 110 h 385"/>
              <a:gd name="T24" fmla="*/ 172 w 389"/>
              <a:gd name="T25" fmla="*/ 90 h 385"/>
              <a:gd name="T26" fmla="*/ 75 w 389"/>
              <a:gd name="T27" fmla="*/ 9 h 385"/>
              <a:gd name="T28" fmla="*/ 61 w 389"/>
              <a:gd name="T29" fmla="*/ 109 h 385"/>
              <a:gd name="T30" fmla="*/ 0 w 389"/>
              <a:gd name="T31" fmla="*/ 84 h 385"/>
              <a:gd name="T32" fmla="*/ 115 w 389"/>
              <a:gd name="T33" fmla="*/ 166 h 385"/>
              <a:gd name="T34" fmla="*/ 130 w 389"/>
              <a:gd name="T35" fmla="*/ 147 h 385"/>
              <a:gd name="T36" fmla="*/ 375 w 389"/>
              <a:gd name="T37" fmla="*/ 37 h 385"/>
              <a:gd name="T38" fmla="*/ 322 w 389"/>
              <a:gd name="T39" fmla="*/ 0 h 385"/>
              <a:gd name="T40" fmla="*/ 183 w 389"/>
              <a:gd name="T41" fmla="*/ 125 h 385"/>
              <a:gd name="T42" fmla="*/ 163 w 389"/>
              <a:gd name="T43" fmla="*/ 154 h 385"/>
              <a:gd name="T44" fmla="*/ 146 w 389"/>
              <a:gd name="T45" fmla="*/ 162 h 385"/>
              <a:gd name="T46" fmla="*/ 147 w 389"/>
              <a:gd name="T47" fmla="*/ 215 h 385"/>
              <a:gd name="T48" fmla="*/ 34 w 389"/>
              <a:gd name="T49" fmla="*/ 313 h 385"/>
              <a:gd name="T50" fmla="*/ 22 w 389"/>
              <a:gd name="T51" fmla="*/ 385 h 385"/>
              <a:gd name="T52" fmla="*/ 80 w 389"/>
              <a:gd name="T53" fmla="*/ 327 h 385"/>
              <a:gd name="T54" fmla="*/ 172 w 389"/>
              <a:gd name="T55" fmla="*/ 240 h 385"/>
              <a:gd name="T56" fmla="*/ 224 w 389"/>
              <a:gd name="T57" fmla="*/ 240 h 385"/>
              <a:gd name="T58" fmla="*/ 238 w 389"/>
              <a:gd name="T59" fmla="*/ 208 h 385"/>
              <a:gd name="T60" fmla="*/ 261 w 389"/>
              <a:gd name="T61" fmla="*/ 203 h 385"/>
              <a:gd name="T62" fmla="*/ 375 w 389"/>
              <a:gd name="T63" fmla="*/ 37 h 3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89" h="385">
                <a:moveTo>
                  <a:pt x="331" y="312"/>
                </a:moveTo>
                <a:cubicBezTo>
                  <a:pt x="342" y="312"/>
                  <a:pt x="351" y="321"/>
                  <a:pt x="351" y="332"/>
                </a:cubicBezTo>
                <a:cubicBezTo>
                  <a:pt x="351" y="343"/>
                  <a:pt x="342" y="352"/>
                  <a:pt x="331" y="352"/>
                </a:cubicBezTo>
                <a:cubicBezTo>
                  <a:pt x="320" y="352"/>
                  <a:pt x="311" y="343"/>
                  <a:pt x="311" y="332"/>
                </a:cubicBezTo>
                <a:cubicBezTo>
                  <a:pt x="311" y="321"/>
                  <a:pt x="320" y="312"/>
                  <a:pt x="331" y="312"/>
                </a:cubicBezTo>
                <a:close/>
                <a:moveTo>
                  <a:pt x="255" y="224"/>
                </a:moveTo>
                <a:lnTo>
                  <a:pt x="260" y="234"/>
                </a:lnTo>
                <a:lnTo>
                  <a:pt x="249" y="245"/>
                </a:lnTo>
                <a:lnTo>
                  <a:pt x="239" y="255"/>
                </a:lnTo>
                <a:cubicBezTo>
                  <a:pt x="233" y="261"/>
                  <a:pt x="226" y="266"/>
                  <a:pt x="218" y="269"/>
                </a:cubicBezTo>
                <a:lnTo>
                  <a:pt x="286" y="337"/>
                </a:lnTo>
                <a:lnTo>
                  <a:pt x="319" y="380"/>
                </a:lnTo>
                <a:lnTo>
                  <a:pt x="336" y="385"/>
                </a:lnTo>
                <a:lnTo>
                  <a:pt x="384" y="337"/>
                </a:lnTo>
                <a:lnTo>
                  <a:pt x="379" y="319"/>
                </a:lnTo>
                <a:lnTo>
                  <a:pt x="336" y="287"/>
                </a:lnTo>
                <a:lnTo>
                  <a:pt x="271" y="223"/>
                </a:lnTo>
                <a:lnTo>
                  <a:pt x="265" y="229"/>
                </a:lnTo>
                <a:lnTo>
                  <a:pt x="255" y="224"/>
                </a:lnTo>
                <a:close/>
                <a:moveTo>
                  <a:pt x="140" y="137"/>
                </a:moveTo>
                <a:lnTo>
                  <a:pt x="151" y="126"/>
                </a:lnTo>
                <a:lnTo>
                  <a:pt x="162" y="131"/>
                </a:lnTo>
                <a:lnTo>
                  <a:pt x="156" y="121"/>
                </a:lnTo>
                <a:lnTo>
                  <a:pt x="167" y="110"/>
                </a:lnTo>
                <a:lnTo>
                  <a:pt x="168" y="109"/>
                </a:lnTo>
                <a:cubicBezTo>
                  <a:pt x="171" y="102"/>
                  <a:pt x="172" y="96"/>
                  <a:pt x="172" y="90"/>
                </a:cubicBezTo>
                <a:cubicBezTo>
                  <a:pt x="172" y="44"/>
                  <a:pt x="129" y="0"/>
                  <a:pt x="83" y="1"/>
                </a:cubicBezTo>
                <a:cubicBezTo>
                  <a:pt x="83" y="1"/>
                  <a:pt x="78" y="6"/>
                  <a:pt x="75" y="9"/>
                </a:cubicBezTo>
                <a:cubicBezTo>
                  <a:pt x="111" y="45"/>
                  <a:pt x="108" y="39"/>
                  <a:pt x="108" y="62"/>
                </a:cubicBezTo>
                <a:cubicBezTo>
                  <a:pt x="108" y="80"/>
                  <a:pt x="79" y="109"/>
                  <a:pt x="61" y="109"/>
                </a:cubicBezTo>
                <a:cubicBezTo>
                  <a:pt x="38" y="109"/>
                  <a:pt x="46" y="113"/>
                  <a:pt x="8" y="75"/>
                </a:cubicBezTo>
                <a:cubicBezTo>
                  <a:pt x="5" y="78"/>
                  <a:pt x="0" y="83"/>
                  <a:pt x="0" y="84"/>
                </a:cubicBezTo>
                <a:cubicBezTo>
                  <a:pt x="1" y="129"/>
                  <a:pt x="44" y="173"/>
                  <a:pt x="90" y="173"/>
                </a:cubicBezTo>
                <a:cubicBezTo>
                  <a:pt x="98" y="173"/>
                  <a:pt x="107" y="170"/>
                  <a:pt x="115" y="166"/>
                </a:cubicBezTo>
                <a:lnTo>
                  <a:pt x="117" y="168"/>
                </a:lnTo>
                <a:cubicBezTo>
                  <a:pt x="120" y="160"/>
                  <a:pt x="124" y="153"/>
                  <a:pt x="130" y="147"/>
                </a:cubicBezTo>
                <a:lnTo>
                  <a:pt x="140" y="137"/>
                </a:lnTo>
                <a:close/>
                <a:moveTo>
                  <a:pt x="375" y="37"/>
                </a:moveTo>
                <a:lnTo>
                  <a:pt x="348" y="11"/>
                </a:lnTo>
                <a:cubicBezTo>
                  <a:pt x="341" y="4"/>
                  <a:pt x="332" y="0"/>
                  <a:pt x="322" y="0"/>
                </a:cubicBezTo>
                <a:cubicBezTo>
                  <a:pt x="313" y="0"/>
                  <a:pt x="304" y="4"/>
                  <a:pt x="297" y="11"/>
                </a:cubicBezTo>
                <a:lnTo>
                  <a:pt x="183" y="125"/>
                </a:lnTo>
                <a:cubicBezTo>
                  <a:pt x="186" y="132"/>
                  <a:pt x="183" y="142"/>
                  <a:pt x="178" y="147"/>
                </a:cubicBezTo>
                <a:cubicBezTo>
                  <a:pt x="174" y="151"/>
                  <a:pt x="168" y="154"/>
                  <a:pt x="163" y="154"/>
                </a:cubicBezTo>
                <a:cubicBezTo>
                  <a:pt x="160" y="154"/>
                  <a:pt x="158" y="153"/>
                  <a:pt x="156" y="152"/>
                </a:cubicBezTo>
                <a:lnTo>
                  <a:pt x="146" y="162"/>
                </a:lnTo>
                <a:cubicBezTo>
                  <a:pt x="131" y="176"/>
                  <a:pt x="131" y="199"/>
                  <a:pt x="145" y="213"/>
                </a:cubicBezTo>
                <a:lnTo>
                  <a:pt x="147" y="215"/>
                </a:lnTo>
                <a:lnTo>
                  <a:pt x="58" y="304"/>
                </a:lnTo>
                <a:lnTo>
                  <a:pt x="34" y="313"/>
                </a:lnTo>
                <a:lnTo>
                  <a:pt x="0" y="363"/>
                </a:lnTo>
                <a:lnTo>
                  <a:pt x="22" y="385"/>
                </a:lnTo>
                <a:lnTo>
                  <a:pt x="71" y="351"/>
                </a:lnTo>
                <a:lnTo>
                  <a:pt x="80" y="327"/>
                </a:lnTo>
                <a:lnTo>
                  <a:pt x="170" y="237"/>
                </a:lnTo>
                <a:lnTo>
                  <a:pt x="172" y="240"/>
                </a:lnTo>
                <a:cubicBezTo>
                  <a:pt x="179" y="247"/>
                  <a:pt x="189" y="251"/>
                  <a:pt x="198" y="251"/>
                </a:cubicBezTo>
                <a:cubicBezTo>
                  <a:pt x="207" y="251"/>
                  <a:pt x="216" y="247"/>
                  <a:pt x="224" y="240"/>
                </a:cubicBezTo>
                <a:lnTo>
                  <a:pt x="234" y="230"/>
                </a:lnTo>
                <a:cubicBezTo>
                  <a:pt x="230" y="223"/>
                  <a:pt x="233" y="213"/>
                  <a:pt x="238" y="208"/>
                </a:cubicBezTo>
                <a:cubicBezTo>
                  <a:pt x="242" y="204"/>
                  <a:pt x="248" y="202"/>
                  <a:pt x="254" y="202"/>
                </a:cubicBezTo>
                <a:cubicBezTo>
                  <a:pt x="256" y="202"/>
                  <a:pt x="258" y="202"/>
                  <a:pt x="261" y="203"/>
                </a:cubicBezTo>
                <a:lnTo>
                  <a:pt x="375" y="89"/>
                </a:lnTo>
                <a:cubicBezTo>
                  <a:pt x="389" y="75"/>
                  <a:pt x="389" y="52"/>
                  <a:pt x="375" y="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500"/>
          </a:p>
        </p:txBody>
      </p:sp>
      <p:sp>
        <p:nvSpPr>
          <p:cNvPr id="63" name="Freeform 35"/>
          <p:cNvSpPr>
            <a:spLocks noEditPoints="1"/>
          </p:cNvSpPr>
          <p:nvPr/>
        </p:nvSpPr>
        <p:spPr bwMode="auto">
          <a:xfrm>
            <a:off x="6895784" y="1517642"/>
            <a:ext cx="294065" cy="318039"/>
          </a:xfrm>
          <a:custGeom>
            <a:avLst/>
            <a:gdLst>
              <a:gd name="T0" fmla="*/ 29 w 433"/>
              <a:gd name="T1" fmla="*/ 29 h 469"/>
              <a:gd name="T2" fmla="*/ 115 w 433"/>
              <a:gd name="T3" fmla="*/ 28 h 469"/>
              <a:gd name="T4" fmla="*/ 208 w 433"/>
              <a:gd name="T5" fmla="*/ 3 h 469"/>
              <a:gd name="T6" fmla="*/ 216 w 433"/>
              <a:gd name="T7" fmla="*/ 0 h 469"/>
              <a:gd name="T8" fmla="*/ 225 w 433"/>
              <a:gd name="T9" fmla="*/ 3 h 469"/>
              <a:gd name="T10" fmla="*/ 318 w 433"/>
              <a:gd name="T11" fmla="*/ 28 h 469"/>
              <a:gd name="T12" fmla="*/ 404 w 433"/>
              <a:gd name="T13" fmla="*/ 29 h 469"/>
              <a:gd name="T14" fmla="*/ 433 w 433"/>
              <a:gd name="T15" fmla="*/ 25 h 469"/>
              <a:gd name="T16" fmla="*/ 433 w 433"/>
              <a:gd name="T17" fmla="*/ 58 h 469"/>
              <a:gd name="T18" fmla="*/ 372 w 433"/>
              <a:gd name="T19" fmla="*/ 355 h 469"/>
              <a:gd name="T20" fmla="*/ 222 w 433"/>
              <a:gd name="T21" fmla="*/ 468 h 469"/>
              <a:gd name="T22" fmla="*/ 216 w 433"/>
              <a:gd name="T23" fmla="*/ 469 h 469"/>
              <a:gd name="T24" fmla="*/ 210 w 433"/>
              <a:gd name="T25" fmla="*/ 468 h 469"/>
              <a:gd name="T26" fmla="*/ 61 w 433"/>
              <a:gd name="T27" fmla="*/ 355 h 469"/>
              <a:gd name="T28" fmla="*/ 0 w 433"/>
              <a:gd name="T29" fmla="*/ 58 h 469"/>
              <a:gd name="T30" fmla="*/ 0 w 433"/>
              <a:gd name="T31" fmla="*/ 25 h 469"/>
              <a:gd name="T32" fmla="*/ 29 w 433"/>
              <a:gd name="T33" fmla="*/ 29 h 469"/>
              <a:gd name="T34" fmla="*/ 216 w 433"/>
              <a:gd name="T35" fmla="*/ 239 h 469"/>
              <a:gd name="T36" fmla="*/ 216 w 433"/>
              <a:gd name="T37" fmla="*/ 239 h 469"/>
              <a:gd name="T38" fmla="*/ 361 w 433"/>
              <a:gd name="T39" fmla="*/ 239 h 469"/>
              <a:gd name="T40" fmla="*/ 380 w 433"/>
              <a:gd name="T41" fmla="*/ 90 h 469"/>
              <a:gd name="T42" fmla="*/ 311 w 433"/>
              <a:gd name="T43" fmla="*/ 86 h 469"/>
              <a:gd name="T44" fmla="*/ 216 w 433"/>
              <a:gd name="T45" fmla="*/ 62 h 469"/>
              <a:gd name="T46" fmla="*/ 216 w 433"/>
              <a:gd name="T47" fmla="*/ 239 h 469"/>
              <a:gd name="T48" fmla="*/ 216 w 433"/>
              <a:gd name="T49" fmla="*/ 409 h 469"/>
              <a:gd name="T50" fmla="*/ 216 w 433"/>
              <a:gd name="T51" fmla="*/ 409 h 469"/>
              <a:gd name="T52" fmla="*/ 216 w 433"/>
              <a:gd name="T53" fmla="*/ 239 h 469"/>
              <a:gd name="T54" fmla="*/ 72 w 433"/>
              <a:gd name="T55" fmla="*/ 239 h 469"/>
              <a:gd name="T56" fmla="*/ 105 w 433"/>
              <a:gd name="T57" fmla="*/ 323 h 469"/>
              <a:gd name="T58" fmla="*/ 216 w 433"/>
              <a:gd name="T59" fmla="*/ 409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33" h="469">
                <a:moveTo>
                  <a:pt x="29" y="29"/>
                </a:moveTo>
                <a:cubicBezTo>
                  <a:pt x="57" y="32"/>
                  <a:pt x="85" y="32"/>
                  <a:pt x="115" y="28"/>
                </a:cubicBezTo>
                <a:cubicBezTo>
                  <a:pt x="145" y="24"/>
                  <a:pt x="176" y="16"/>
                  <a:pt x="208" y="3"/>
                </a:cubicBezTo>
                <a:lnTo>
                  <a:pt x="216" y="0"/>
                </a:lnTo>
                <a:lnTo>
                  <a:pt x="225" y="3"/>
                </a:lnTo>
                <a:cubicBezTo>
                  <a:pt x="257" y="16"/>
                  <a:pt x="288" y="24"/>
                  <a:pt x="318" y="28"/>
                </a:cubicBezTo>
                <a:cubicBezTo>
                  <a:pt x="347" y="32"/>
                  <a:pt x="376" y="32"/>
                  <a:pt x="404" y="29"/>
                </a:cubicBezTo>
                <a:lnTo>
                  <a:pt x="433" y="25"/>
                </a:lnTo>
                <a:lnTo>
                  <a:pt x="433" y="58"/>
                </a:lnTo>
                <a:cubicBezTo>
                  <a:pt x="431" y="199"/>
                  <a:pt x="409" y="293"/>
                  <a:pt x="372" y="355"/>
                </a:cubicBezTo>
                <a:cubicBezTo>
                  <a:pt x="334" y="421"/>
                  <a:pt x="281" y="452"/>
                  <a:pt x="222" y="468"/>
                </a:cubicBezTo>
                <a:lnTo>
                  <a:pt x="216" y="469"/>
                </a:lnTo>
                <a:lnTo>
                  <a:pt x="210" y="468"/>
                </a:lnTo>
                <a:cubicBezTo>
                  <a:pt x="151" y="452"/>
                  <a:pt x="99" y="421"/>
                  <a:pt x="61" y="355"/>
                </a:cubicBezTo>
                <a:cubicBezTo>
                  <a:pt x="24" y="293"/>
                  <a:pt x="1" y="199"/>
                  <a:pt x="0" y="58"/>
                </a:cubicBezTo>
                <a:lnTo>
                  <a:pt x="0" y="25"/>
                </a:lnTo>
                <a:lnTo>
                  <a:pt x="29" y="29"/>
                </a:lnTo>
                <a:close/>
                <a:moveTo>
                  <a:pt x="216" y="239"/>
                </a:moveTo>
                <a:lnTo>
                  <a:pt x="216" y="239"/>
                </a:lnTo>
                <a:lnTo>
                  <a:pt x="361" y="239"/>
                </a:lnTo>
                <a:cubicBezTo>
                  <a:pt x="371" y="198"/>
                  <a:pt x="377" y="149"/>
                  <a:pt x="380" y="90"/>
                </a:cubicBezTo>
                <a:cubicBezTo>
                  <a:pt x="357" y="91"/>
                  <a:pt x="335" y="90"/>
                  <a:pt x="311" y="86"/>
                </a:cubicBezTo>
                <a:cubicBezTo>
                  <a:pt x="281" y="82"/>
                  <a:pt x="249" y="74"/>
                  <a:pt x="216" y="62"/>
                </a:cubicBezTo>
                <a:lnTo>
                  <a:pt x="216" y="239"/>
                </a:lnTo>
                <a:close/>
                <a:moveTo>
                  <a:pt x="216" y="409"/>
                </a:moveTo>
                <a:lnTo>
                  <a:pt x="216" y="409"/>
                </a:lnTo>
                <a:lnTo>
                  <a:pt x="216" y="239"/>
                </a:lnTo>
                <a:lnTo>
                  <a:pt x="72" y="239"/>
                </a:lnTo>
                <a:cubicBezTo>
                  <a:pt x="80" y="273"/>
                  <a:pt x="92" y="301"/>
                  <a:pt x="105" y="323"/>
                </a:cubicBezTo>
                <a:cubicBezTo>
                  <a:pt x="133" y="372"/>
                  <a:pt x="172" y="396"/>
                  <a:pt x="216" y="4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500"/>
          </a:p>
        </p:txBody>
      </p:sp>
      <p:sp>
        <p:nvSpPr>
          <p:cNvPr id="65" name="Freeform 20"/>
          <p:cNvSpPr>
            <a:spLocks noEditPoints="1"/>
          </p:cNvSpPr>
          <p:nvPr/>
        </p:nvSpPr>
        <p:spPr bwMode="auto">
          <a:xfrm>
            <a:off x="4949998" y="1473721"/>
            <a:ext cx="287664" cy="361960"/>
          </a:xfrm>
          <a:custGeom>
            <a:avLst/>
            <a:gdLst>
              <a:gd name="T0" fmla="*/ 41 w 355"/>
              <a:gd name="T1" fmla="*/ 121 h 447"/>
              <a:gd name="T2" fmla="*/ 60 w 355"/>
              <a:gd name="T3" fmla="*/ 238 h 447"/>
              <a:gd name="T4" fmla="*/ 174 w 355"/>
              <a:gd name="T5" fmla="*/ 22 h 447"/>
              <a:gd name="T6" fmla="*/ 291 w 355"/>
              <a:gd name="T7" fmla="*/ 235 h 447"/>
              <a:gd name="T8" fmla="*/ 213 w 355"/>
              <a:gd name="T9" fmla="*/ 296 h 447"/>
              <a:gd name="T10" fmla="*/ 217 w 355"/>
              <a:gd name="T11" fmla="*/ 310 h 447"/>
              <a:gd name="T12" fmla="*/ 304 w 355"/>
              <a:gd name="T13" fmla="*/ 236 h 447"/>
              <a:gd name="T14" fmla="*/ 312 w 355"/>
              <a:gd name="T15" fmla="*/ 122 h 447"/>
              <a:gd name="T16" fmla="*/ 167 w 355"/>
              <a:gd name="T17" fmla="*/ 0 h 447"/>
              <a:gd name="T18" fmla="*/ 175 w 355"/>
              <a:gd name="T19" fmla="*/ 57 h 447"/>
              <a:gd name="T20" fmla="*/ 213 w 355"/>
              <a:gd name="T21" fmla="*/ 96 h 447"/>
              <a:gd name="T22" fmla="*/ 175 w 355"/>
              <a:gd name="T23" fmla="*/ 57 h 447"/>
              <a:gd name="T24" fmla="*/ 132 w 355"/>
              <a:gd name="T25" fmla="*/ 173 h 447"/>
              <a:gd name="T26" fmla="*/ 132 w 355"/>
              <a:gd name="T27" fmla="*/ 209 h 447"/>
              <a:gd name="T28" fmla="*/ 132 w 355"/>
              <a:gd name="T29" fmla="*/ 173 h 447"/>
              <a:gd name="T30" fmla="*/ 223 w 355"/>
              <a:gd name="T31" fmla="*/ 173 h 447"/>
              <a:gd name="T32" fmla="*/ 223 w 355"/>
              <a:gd name="T33" fmla="*/ 209 h 447"/>
              <a:gd name="T34" fmla="*/ 223 w 355"/>
              <a:gd name="T35" fmla="*/ 173 h 447"/>
              <a:gd name="T36" fmla="*/ 190 w 355"/>
              <a:gd name="T37" fmla="*/ 292 h 447"/>
              <a:gd name="T38" fmla="*/ 157 w 355"/>
              <a:gd name="T39" fmla="*/ 303 h 447"/>
              <a:gd name="T40" fmla="*/ 171 w 355"/>
              <a:gd name="T41" fmla="*/ 325 h 447"/>
              <a:gd name="T42" fmla="*/ 204 w 355"/>
              <a:gd name="T43" fmla="*/ 313 h 447"/>
              <a:gd name="T44" fmla="*/ 190 w 355"/>
              <a:gd name="T45" fmla="*/ 292 h 447"/>
              <a:gd name="T46" fmla="*/ 252 w 355"/>
              <a:gd name="T47" fmla="*/ 312 h 447"/>
              <a:gd name="T48" fmla="*/ 223 w 355"/>
              <a:gd name="T49" fmla="*/ 447 h 447"/>
              <a:gd name="T50" fmla="*/ 252 w 355"/>
              <a:gd name="T51" fmla="*/ 312 h 447"/>
              <a:gd name="T52" fmla="*/ 108 w 355"/>
              <a:gd name="T53" fmla="*/ 315 h 447"/>
              <a:gd name="T54" fmla="*/ 132 w 355"/>
              <a:gd name="T55" fmla="*/ 447 h 447"/>
              <a:gd name="T56" fmla="*/ 108 w 355"/>
              <a:gd name="T57" fmla="*/ 315 h 447"/>
              <a:gd name="T58" fmla="*/ 156 w 355"/>
              <a:gd name="T59" fmla="*/ 341 h 447"/>
              <a:gd name="T60" fmla="*/ 157 w 355"/>
              <a:gd name="T61" fmla="*/ 447 h 447"/>
              <a:gd name="T62" fmla="*/ 205 w 355"/>
              <a:gd name="T63" fmla="*/ 344 h 447"/>
              <a:gd name="T64" fmla="*/ 156 w 355"/>
              <a:gd name="T65" fmla="*/ 341 h 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55" h="447">
                <a:moveTo>
                  <a:pt x="167" y="0"/>
                </a:moveTo>
                <a:cubicBezTo>
                  <a:pt x="95" y="2"/>
                  <a:pt x="46" y="57"/>
                  <a:pt x="41" y="121"/>
                </a:cubicBezTo>
                <a:cubicBezTo>
                  <a:pt x="18" y="130"/>
                  <a:pt x="1" y="152"/>
                  <a:pt x="2" y="178"/>
                </a:cubicBezTo>
                <a:cubicBezTo>
                  <a:pt x="4" y="237"/>
                  <a:pt x="28" y="238"/>
                  <a:pt x="60" y="238"/>
                </a:cubicBezTo>
                <a:lnTo>
                  <a:pt x="60" y="125"/>
                </a:lnTo>
                <a:cubicBezTo>
                  <a:pt x="60" y="76"/>
                  <a:pt x="108" y="22"/>
                  <a:pt x="174" y="22"/>
                </a:cubicBezTo>
                <a:cubicBezTo>
                  <a:pt x="239" y="22"/>
                  <a:pt x="275" y="73"/>
                  <a:pt x="291" y="118"/>
                </a:cubicBezTo>
                <a:lnTo>
                  <a:pt x="291" y="235"/>
                </a:lnTo>
                <a:cubicBezTo>
                  <a:pt x="288" y="242"/>
                  <a:pt x="279" y="251"/>
                  <a:pt x="263" y="266"/>
                </a:cubicBezTo>
                <a:cubicBezTo>
                  <a:pt x="243" y="286"/>
                  <a:pt x="213" y="296"/>
                  <a:pt x="213" y="296"/>
                </a:cubicBezTo>
                <a:cubicBezTo>
                  <a:pt x="210" y="297"/>
                  <a:pt x="207" y="301"/>
                  <a:pt x="208" y="305"/>
                </a:cubicBezTo>
                <a:cubicBezTo>
                  <a:pt x="209" y="309"/>
                  <a:pt x="214" y="312"/>
                  <a:pt x="217" y="310"/>
                </a:cubicBezTo>
                <a:cubicBezTo>
                  <a:pt x="217" y="310"/>
                  <a:pt x="248" y="300"/>
                  <a:pt x="271" y="277"/>
                </a:cubicBezTo>
                <a:cubicBezTo>
                  <a:pt x="294" y="255"/>
                  <a:pt x="304" y="237"/>
                  <a:pt x="304" y="236"/>
                </a:cubicBezTo>
                <a:cubicBezTo>
                  <a:pt x="329" y="230"/>
                  <a:pt x="348" y="230"/>
                  <a:pt x="348" y="178"/>
                </a:cubicBezTo>
                <a:cubicBezTo>
                  <a:pt x="348" y="153"/>
                  <a:pt x="333" y="131"/>
                  <a:pt x="312" y="122"/>
                </a:cubicBezTo>
                <a:cubicBezTo>
                  <a:pt x="296" y="63"/>
                  <a:pt x="247" y="2"/>
                  <a:pt x="174" y="0"/>
                </a:cubicBezTo>
                <a:cubicBezTo>
                  <a:pt x="171" y="0"/>
                  <a:pt x="169" y="0"/>
                  <a:pt x="167" y="0"/>
                </a:cubicBezTo>
                <a:close/>
                <a:moveTo>
                  <a:pt x="175" y="57"/>
                </a:moveTo>
                <a:lnTo>
                  <a:pt x="175" y="57"/>
                </a:lnTo>
                <a:cubicBezTo>
                  <a:pt x="92" y="57"/>
                  <a:pt x="52" y="120"/>
                  <a:pt x="70" y="185"/>
                </a:cubicBezTo>
                <a:cubicBezTo>
                  <a:pt x="70" y="185"/>
                  <a:pt x="212" y="126"/>
                  <a:pt x="213" y="96"/>
                </a:cubicBezTo>
                <a:cubicBezTo>
                  <a:pt x="244" y="138"/>
                  <a:pt x="280" y="155"/>
                  <a:pt x="280" y="155"/>
                </a:cubicBezTo>
                <a:cubicBezTo>
                  <a:pt x="276" y="83"/>
                  <a:pt x="243" y="58"/>
                  <a:pt x="175" y="57"/>
                </a:cubicBezTo>
                <a:close/>
                <a:moveTo>
                  <a:pt x="132" y="173"/>
                </a:moveTo>
                <a:lnTo>
                  <a:pt x="132" y="173"/>
                </a:lnTo>
                <a:cubicBezTo>
                  <a:pt x="120" y="173"/>
                  <a:pt x="111" y="181"/>
                  <a:pt x="111" y="191"/>
                </a:cubicBezTo>
                <a:cubicBezTo>
                  <a:pt x="111" y="201"/>
                  <a:pt x="120" y="209"/>
                  <a:pt x="132" y="209"/>
                </a:cubicBezTo>
                <a:cubicBezTo>
                  <a:pt x="144" y="209"/>
                  <a:pt x="154" y="201"/>
                  <a:pt x="154" y="191"/>
                </a:cubicBezTo>
                <a:cubicBezTo>
                  <a:pt x="154" y="181"/>
                  <a:pt x="144" y="173"/>
                  <a:pt x="132" y="173"/>
                </a:cubicBezTo>
                <a:close/>
                <a:moveTo>
                  <a:pt x="223" y="173"/>
                </a:moveTo>
                <a:lnTo>
                  <a:pt x="223" y="173"/>
                </a:lnTo>
                <a:cubicBezTo>
                  <a:pt x="211" y="173"/>
                  <a:pt x="201" y="181"/>
                  <a:pt x="201" y="191"/>
                </a:cubicBezTo>
                <a:cubicBezTo>
                  <a:pt x="201" y="201"/>
                  <a:pt x="211" y="209"/>
                  <a:pt x="223" y="209"/>
                </a:cubicBezTo>
                <a:cubicBezTo>
                  <a:pt x="235" y="209"/>
                  <a:pt x="245" y="201"/>
                  <a:pt x="245" y="191"/>
                </a:cubicBezTo>
                <a:cubicBezTo>
                  <a:pt x="245" y="181"/>
                  <a:pt x="235" y="173"/>
                  <a:pt x="223" y="173"/>
                </a:cubicBezTo>
                <a:close/>
                <a:moveTo>
                  <a:pt x="190" y="292"/>
                </a:moveTo>
                <a:lnTo>
                  <a:pt x="190" y="292"/>
                </a:lnTo>
                <a:lnTo>
                  <a:pt x="169" y="293"/>
                </a:lnTo>
                <a:cubicBezTo>
                  <a:pt x="162" y="294"/>
                  <a:pt x="157" y="299"/>
                  <a:pt x="157" y="303"/>
                </a:cubicBezTo>
                <a:lnTo>
                  <a:pt x="158" y="318"/>
                </a:lnTo>
                <a:cubicBezTo>
                  <a:pt x="158" y="322"/>
                  <a:pt x="164" y="326"/>
                  <a:pt x="171" y="325"/>
                </a:cubicBezTo>
                <a:lnTo>
                  <a:pt x="192" y="323"/>
                </a:lnTo>
                <a:cubicBezTo>
                  <a:pt x="198" y="322"/>
                  <a:pt x="204" y="318"/>
                  <a:pt x="204" y="313"/>
                </a:cubicBezTo>
                <a:lnTo>
                  <a:pt x="203" y="299"/>
                </a:lnTo>
                <a:cubicBezTo>
                  <a:pt x="202" y="295"/>
                  <a:pt x="196" y="291"/>
                  <a:pt x="190" y="292"/>
                </a:cubicBezTo>
                <a:close/>
                <a:moveTo>
                  <a:pt x="252" y="312"/>
                </a:moveTo>
                <a:lnTo>
                  <a:pt x="252" y="312"/>
                </a:lnTo>
                <a:cubicBezTo>
                  <a:pt x="246" y="313"/>
                  <a:pt x="241" y="314"/>
                  <a:pt x="235" y="316"/>
                </a:cubicBezTo>
                <a:lnTo>
                  <a:pt x="223" y="447"/>
                </a:lnTo>
                <a:lnTo>
                  <a:pt x="355" y="447"/>
                </a:lnTo>
                <a:cubicBezTo>
                  <a:pt x="336" y="406"/>
                  <a:pt x="302" y="310"/>
                  <a:pt x="252" y="312"/>
                </a:cubicBezTo>
                <a:close/>
                <a:moveTo>
                  <a:pt x="108" y="315"/>
                </a:moveTo>
                <a:lnTo>
                  <a:pt x="108" y="315"/>
                </a:lnTo>
                <a:cubicBezTo>
                  <a:pt x="49" y="318"/>
                  <a:pt x="20" y="404"/>
                  <a:pt x="0" y="447"/>
                </a:cubicBezTo>
                <a:lnTo>
                  <a:pt x="132" y="447"/>
                </a:lnTo>
                <a:lnTo>
                  <a:pt x="120" y="316"/>
                </a:lnTo>
                <a:cubicBezTo>
                  <a:pt x="116" y="315"/>
                  <a:pt x="112" y="315"/>
                  <a:pt x="108" y="315"/>
                </a:cubicBezTo>
                <a:close/>
                <a:moveTo>
                  <a:pt x="156" y="341"/>
                </a:moveTo>
                <a:lnTo>
                  <a:pt x="156" y="341"/>
                </a:lnTo>
                <a:cubicBezTo>
                  <a:pt x="152" y="341"/>
                  <a:pt x="150" y="343"/>
                  <a:pt x="150" y="344"/>
                </a:cubicBezTo>
                <a:lnTo>
                  <a:pt x="157" y="447"/>
                </a:lnTo>
                <a:lnTo>
                  <a:pt x="198" y="447"/>
                </a:lnTo>
                <a:lnTo>
                  <a:pt x="205" y="344"/>
                </a:lnTo>
                <a:cubicBezTo>
                  <a:pt x="205" y="343"/>
                  <a:pt x="203" y="341"/>
                  <a:pt x="200" y="341"/>
                </a:cubicBezTo>
                <a:lnTo>
                  <a:pt x="156" y="3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500"/>
          </a:p>
        </p:txBody>
      </p:sp>
      <p:sp>
        <p:nvSpPr>
          <p:cNvPr id="42" name="TextBox 41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研究思路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575455" y="290645"/>
            <a:ext cx="18909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RESEARCH IDEAS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4" name="直接连接符 43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9" presetID="2" presetClass="entr" presetSubtype="4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1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12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 p14:presetBounceEnd="44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16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 p14:presetBounceEnd="44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9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0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 p14:presetBounceEnd="44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3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4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" presetClass="entr" presetSubtype="4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8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9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fill="hold" grpId="0" nodeType="withEffect" p14:presetBounceEnd="44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32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33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grpId="0" nodeType="withEffect" p14:presetBounceEnd="44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36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37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4" fill="hold" grpId="0" nodeType="withEffect" p14:presetBounceEnd="44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0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1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31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3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31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31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7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9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2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2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22" presetClass="entr" presetSubtype="2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5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8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/>
          <p:bldP spid="23" grpId="0"/>
          <p:bldP spid="29" grpId="0"/>
          <p:bldP spid="30" grpId="0"/>
          <p:bldP spid="31" grpId="0" animBg="1"/>
          <p:bldP spid="57" grpId="0" animBg="1"/>
          <p:bldP spid="58" grpId="0" animBg="1"/>
          <p:bldP spid="59" grpId="0" animBg="1"/>
          <p:bldP spid="60" grpId="0" animBg="1"/>
          <p:bldP spid="61" grpId="0" animBg="1"/>
          <p:bldP spid="62" grpId="0" animBg="1"/>
          <p:bldP spid="63" grpId="0" animBg="1"/>
          <p:bldP spid="65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9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4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31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3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31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31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7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9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2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2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22" presetClass="entr" presetSubtype="2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5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8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/>
          <p:bldP spid="23" grpId="0"/>
          <p:bldP spid="29" grpId="0"/>
          <p:bldP spid="30" grpId="0"/>
          <p:bldP spid="31" grpId="0" animBg="1"/>
          <p:bldP spid="57" grpId="0" animBg="1"/>
          <p:bldP spid="58" grpId="0" animBg="1"/>
          <p:bldP spid="59" grpId="0" animBg="1"/>
          <p:bldP spid="60" grpId="0" animBg="1"/>
          <p:bldP spid="61" grpId="0" animBg="1"/>
          <p:bldP spid="62" grpId="0" animBg="1"/>
          <p:bldP spid="63" grpId="0" animBg="1"/>
          <p:bldP spid="65" grpId="0" animBg="1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燕尾形 46"/>
          <p:cNvSpPr/>
          <p:nvPr/>
        </p:nvSpPr>
        <p:spPr>
          <a:xfrm>
            <a:off x="899592" y="2394774"/>
            <a:ext cx="816998" cy="887723"/>
          </a:xfrm>
          <a:prstGeom prst="chevron">
            <a:avLst>
              <a:gd name="adj" fmla="val 54429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6" rIns="91431" bIns="45716" anchor="ctr"/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90"/>
          </a:p>
        </p:txBody>
      </p:sp>
      <p:sp>
        <p:nvSpPr>
          <p:cNvPr id="48" name="燕尾形 47"/>
          <p:cNvSpPr/>
          <p:nvPr/>
        </p:nvSpPr>
        <p:spPr>
          <a:xfrm>
            <a:off x="1619672" y="2394774"/>
            <a:ext cx="818217" cy="887723"/>
          </a:xfrm>
          <a:prstGeom prst="chevron">
            <a:avLst>
              <a:gd name="adj" fmla="val 54429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6" rIns="91431" bIns="45716" anchor="ctr"/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90"/>
          </a:p>
        </p:txBody>
      </p:sp>
      <p:sp>
        <p:nvSpPr>
          <p:cNvPr id="50" name="燕尾形 49"/>
          <p:cNvSpPr/>
          <p:nvPr/>
        </p:nvSpPr>
        <p:spPr>
          <a:xfrm>
            <a:off x="2339752" y="2394774"/>
            <a:ext cx="818217" cy="887723"/>
          </a:xfrm>
          <a:prstGeom prst="chevron">
            <a:avLst>
              <a:gd name="adj" fmla="val 54429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6" rIns="91431" bIns="45716" anchor="ctr"/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90"/>
          </a:p>
        </p:txBody>
      </p:sp>
      <p:sp>
        <p:nvSpPr>
          <p:cNvPr id="51" name="燕尾形 50"/>
          <p:cNvSpPr/>
          <p:nvPr/>
        </p:nvSpPr>
        <p:spPr>
          <a:xfrm>
            <a:off x="3033703" y="2394774"/>
            <a:ext cx="818217" cy="887723"/>
          </a:xfrm>
          <a:prstGeom prst="chevron">
            <a:avLst>
              <a:gd name="adj" fmla="val 54429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6" rIns="91431" bIns="45716" anchor="ctr"/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90"/>
          </a:p>
        </p:txBody>
      </p:sp>
      <p:cxnSp>
        <p:nvCxnSpPr>
          <p:cNvPr id="52" name="直接连接符 51"/>
          <p:cNvCxnSpPr/>
          <p:nvPr/>
        </p:nvCxnSpPr>
        <p:spPr>
          <a:xfrm rot="5400000">
            <a:off x="3835127" y="3018148"/>
            <a:ext cx="424815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2555776" y="1972003"/>
            <a:ext cx="0" cy="413246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>
            <a:off x="1115616" y="1477913"/>
            <a:ext cx="0" cy="91051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/>
        </p:nvCxnSpPr>
        <p:spPr>
          <a:xfrm flipH="1" flipV="1">
            <a:off x="3275856" y="3268149"/>
            <a:ext cx="29068" cy="946068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 flipV="1">
            <a:off x="1763688" y="3268147"/>
            <a:ext cx="0" cy="370006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五边形 56"/>
          <p:cNvSpPr/>
          <p:nvPr/>
        </p:nvSpPr>
        <p:spPr>
          <a:xfrm>
            <a:off x="-36512" y="2387358"/>
            <a:ext cx="5904655" cy="892732"/>
          </a:xfrm>
          <a:prstGeom prst="homePlate">
            <a:avLst>
              <a:gd name="adj" fmla="val 47961"/>
            </a:avLst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31" tIns="45716" rIns="91431" bIns="45716" anchor="ctr"/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90"/>
          </a:p>
        </p:txBody>
      </p:sp>
      <p:sp>
        <p:nvSpPr>
          <p:cNvPr id="58" name="TextBox 57"/>
          <p:cNvSpPr txBox="1"/>
          <p:nvPr/>
        </p:nvSpPr>
        <p:spPr>
          <a:xfrm>
            <a:off x="6180559" y="1070461"/>
            <a:ext cx="2160240" cy="3383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rPr>
              <a:t>      点击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rPr>
              <a:t>输入简要文字内容，文字内容需概括精炼，不用多余的文字修饰，言简意赅的说明该项内容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rPr>
              <a:t>。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rPr>
              <a:t>点击输入简要文字内容，文字内容需概括精炼，不用多余的文字修饰，言简意赅的说明该项内容。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Calibri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rPr>
              <a:t>       点击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rPr>
              <a:t>输入简要文字内容，文字内容需概括精炼，不用多余的文字修饰，言简意赅的说明该项内容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rPr>
              <a:t>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Calibri" pitchFamily="34" charset="0"/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916970" y="1047690"/>
            <a:ext cx="2295170" cy="416268"/>
            <a:chOff x="831250" y="3232929"/>
            <a:chExt cx="2234964" cy="405349"/>
          </a:xfrm>
          <a:effectLst/>
        </p:grpSpPr>
        <p:grpSp>
          <p:nvGrpSpPr>
            <p:cNvPr id="60" name="组合 59"/>
            <p:cNvGrpSpPr/>
            <p:nvPr/>
          </p:nvGrpSpPr>
          <p:grpSpPr>
            <a:xfrm>
              <a:off x="831250" y="3232929"/>
              <a:ext cx="2234964" cy="405349"/>
              <a:chOff x="2195399" y="3302768"/>
              <a:chExt cx="2835963" cy="514350"/>
            </a:xfrm>
          </p:grpSpPr>
          <p:sp>
            <p:nvSpPr>
              <p:cNvPr id="65" name="圆角矩形 64"/>
              <p:cNvSpPr/>
              <p:nvPr/>
            </p:nvSpPr>
            <p:spPr>
              <a:xfrm>
                <a:off x="2195399" y="3302768"/>
                <a:ext cx="2835963" cy="514350"/>
              </a:xfrm>
              <a:prstGeom prst="round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" name="椭圆 62"/>
              <p:cNvSpPr/>
              <p:nvPr/>
            </p:nvSpPr>
            <p:spPr>
              <a:xfrm>
                <a:off x="2270357" y="3351544"/>
                <a:ext cx="394740" cy="39474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 smtClean="0">
                    <a:solidFill>
                      <a:schemeClr val="accent2">
                        <a:lumMod val="75000"/>
                      </a:schemeClr>
                    </a:solidFill>
                    <a:latin typeface="+mj-ea"/>
                    <a:ea typeface="+mj-ea"/>
                  </a:rPr>
                  <a:t>1</a:t>
                </a:r>
                <a:endParaRPr lang="zh-CN" altLang="en-US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endParaRPr>
              </a:p>
            </p:txBody>
          </p:sp>
        </p:grpSp>
        <p:sp>
          <p:nvSpPr>
            <p:cNvPr id="61" name="TextBox 60"/>
            <p:cNvSpPr txBox="1"/>
            <p:nvPr/>
          </p:nvSpPr>
          <p:spPr>
            <a:xfrm>
              <a:off x="1139540" y="3319207"/>
              <a:ext cx="1926672" cy="1948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1400" b="1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zh-CN" altLang="en-US" sz="1300" dirty="0" smtClean="0">
                  <a:latin typeface="+mn-ea"/>
                </a:rPr>
                <a:t>过程一内容</a:t>
              </a:r>
              <a:endParaRPr lang="zh-CN" altLang="en-US" sz="1300" dirty="0">
                <a:latin typeface="+mn-ea"/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1565043" y="3652125"/>
            <a:ext cx="2295169" cy="416269"/>
            <a:chOff x="831248" y="3232929"/>
            <a:chExt cx="2234962" cy="405349"/>
          </a:xfrm>
          <a:effectLst/>
        </p:grpSpPr>
        <p:grpSp>
          <p:nvGrpSpPr>
            <p:cNvPr id="67" name="组合 66"/>
            <p:cNvGrpSpPr/>
            <p:nvPr/>
          </p:nvGrpSpPr>
          <p:grpSpPr>
            <a:xfrm>
              <a:off x="831248" y="3232929"/>
              <a:ext cx="2234962" cy="405349"/>
              <a:chOff x="2195398" y="3302768"/>
              <a:chExt cx="2835961" cy="514350"/>
            </a:xfrm>
          </p:grpSpPr>
          <p:sp>
            <p:nvSpPr>
              <p:cNvPr id="72" name="圆角矩形 71"/>
              <p:cNvSpPr/>
              <p:nvPr/>
            </p:nvSpPr>
            <p:spPr>
              <a:xfrm>
                <a:off x="2195398" y="3302768"/>
                <a:ext cx="2835961" cy="514350"/>
              </a:xfrm>
              <a:prstGeom prst="round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>
                <a:off x="2288027" y="3372244"/>
                <a:ext cx="392760" cy="39276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 smtClean="0">
                    <a:solidFill>
                      <a:schemeClr val="accent2">
                        <a:lumMod val="75000"/>
                      </a:schemeClr>
                    </a:solidFill>
                    <a:latin typeface="+mj-ea"/>
                    <a:ea typeface="+mj-ea"/>
                  </a:rPr>
                  <a:t>2</a:t>
                </a:r>
                <a:endParaRPr lang="zh-CN" altLang="en-US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endParaRPr>
              </a:p>
            </p:txBody>
          </p:sp>
        </p:grpSp>
        <p:sp>
          <p:nvSpPr>
            <p:cNvPr id="68" name="TextBox 67"/>
            <p:cNvSpPr txBox="1"/>
            <p:nvPr/>
          </p:nvSpPr>
          <p:spPr>
            <a:xfrm>
              <a:off x="1249617" y="3331792"/>
              <a:ext cx="1808518" cy="1948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1400" b="1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zh-CN" altLang="en-US" sz="1300" dirty="0" smtClean="0">
                  <a:latin typeface="+mn-ea"/>
                </a:rPr>
                <a:t>过程</a:t>
              </a:r>
              <a:r>
                <a:rPr lang="zh-CN" altLang="en-US" sz="1300" dirty="0">
                  <a:latin typeface="+mn-ea"/>
                </a:rPr>
                <a:t>二</a:t>
              </a:r>
              <a:r>
                <a:rPr lang="zh-CN" altLang="en-US" sz="1300" dirty="0" smtClean="0">
                  <a:latin typeface="+mn-ea"/>
                </a:rPr>
                <a:t>内容</a:t>
              </a:r>
              <a:endParaRPr lang="zh-CN" altLang="en-US" sz="1300" dirty="0">
                <a:latin typeface="+mn-ea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2312622" y="1551744"/>
            <a:ext cx="2295170" cy="501636"/>
            <a:chOff x="831250" y="3232929"/>
            <a:chExt cx="2234966" cy="488478"/>
          </a:xfrm>
          <a:effectLst/>
        </p:grpSpPr>
        <p:grpSp>
          <p:nvGrpSpPr>
            <p:cNvPr id="74" name="组合 73"/>
            <p:cNvGrpSpPr/>
            <p:nvPr/>
          </p:nvGrpSpPr>
          <p:grpSpPr>
            <a:xfrm>
              <a:off x="831250" y="3232929"/>
              <a:ext cx="2234966" cy="405349"/>
              <a:chOff x="2195399" y="3302768"/>
              <a:chExt cx="2835965" cy="514350"/>
            </a:xfrm>
          </p:grpSpPr>
          <p:sp>
            <p:nvSpPr>
              <p:cNvPr id="79" name="圆角矩形 78"/>
              <p:cNvSpPr/>
              <p:nvPr/>
            </p:nvSpPr>
            <p:spPr>
              <a:xfrm>
                <a:off x="2195399" y="3302768"/>
                <a:ext cx="2835965" cy="514350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>
                <a:off x="2307129" y="3376773"/>
                <a:ext cx="392761" cy="39276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 smtClean="0">
                    <a:solidFill>
                      <a:schemeClr val="accent5"/>
                    </a:solidFill>
                    <a:latin typeface="+mj-ea"/>
                    <a:ea typeface="+mj-ea"/>
                  </a:rPr>
                  <a:t>3</a:t>
                </a:r>
                <a:endParaRPr lang="zh-CN" altLang="en-US" dirty="0">
                  <a:solidFill>
                    <a:schemeClr val="accent5"/>
                  </a:solidFill>
                  <a:latin typeface="+mj-ea"/>
                  <a:ea typeface="+mj-ea"/>
                </a:endParaRPr>
              </a:p>
            </p:txBody>
          </p:sp>
        </p:grpSp>
        <p:sp>
          <p:nvSpPr>
            <p:cNvPr id="75" name="TextBox 74"/>
            <p:cNvSpPr txBox="1"/>
            <p:nvPr/>
          </p:nvSpPr>
          <p:spPr>
            <a:xfrm>
              <a:off x="1183671" y="3331792"/>
              <a:ext cx="1847692" cy="38961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1400" b="1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zh-CN" altLang="en-US" sz="1300" dirty="0" smtClean="0">
                  <a:latin typeface="+mn-ea"/>
                </a:rPr>
                <a:t>过程</a:t>
              </a:r>
              <a:r>
                <a:rPr lang="zh-CN" altLang="en-US" sz="1300" dirty="0">
                  <a:latin typeface="+mn-ea"/>
                </a:rPr>
                <a:t>三内容</a:t>
              </a:r>
              <a:endParaRPr lang="zh-CN" altLang="en-US" sz="1300" dirty="0">
                <a:latin typeface="+mn-ea"/>
              </a:endParaRPr>
            </a:p>
            <a:p>
              <a:endParaRPr lang="zh-CN" altLang="en-US" sz="1300" dirty="0">
                <a:latin typeface="+mn-ea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3077210" y="4228181"/>
            <a:ext cx="2295170" cy="416268"/>
            <a:chOff x="831250" y="3232929"/>
            <a:chExt cx="2234965" cy="405349"/>
          </a:xfrm>
          <a:effectLst/>
        </p:grpSpPr>
        <p:grpSp>
          <p:nvGrpSpPr>
            <p:cNvPr id="81" name="组合 80"/>
            <p:cNvGrpSpPr/>
            <p:nvPr/>
          </p:nvGrpSpPr>
          <p:grpSpPr>
            <a:xfrm>
              <a:off x="831250" y="3232929"/>
              <a:ext cx="2234965" cy="405349"/>
              <a:chOff x="2195399" y="3302768"/>
              <a:chExt cx="2835964" cy="514350"/>
            </a:xfrm>
          </p:grpSpPr>
          <p:sp>
            <p:nvSpPr>
              <p:cNvPr id="86" name="圆角矩形 85"/>
              <p:cNvSpPr/>
              <p:nvPr/>
            </p:nvSpPr>
            <p:spPr>
              <a:xfrm>
                <a:off x="2195399" y="3302768"/>
                <a:ext cx="2835964" cy="514350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>
                <a:off x="2280388" y="3389371"/>
                <a:ext cx="392761" cy="39276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 smtClean="0">
                    <a:solidFill>
                      <a:schemeClr val="accent5"/>
                    </a:solidFill>
                    <a:latin typeface="+mj-ea"/>
                    <a:ea typeface="+mj-ea"/>
                  </a:rPr>
                  <a:t>4</a:t>
                </a:r>
                <a:endParaRPr lang="zh-CN" altLang="en-US" dirty="0">
                  <a:solidFill>
                    <a:schemeClr val="accent5"/>
                  </a:solidFill>
                  <a:latin typeface="+mj-ea"/>
                  <a:ea typeface="+mj-ea"/>
                </a:endParaRPr>
              </a:p>
            </p:txBody>
          </p:sp>
        </p:grpSp>
        <p:sp>
          <p:nvSpPr>
            <p:cNvPr id="82" name="TextBox 81"/>
            <p:cNvSpPr txBox="1"/>
            <p:nvPr/>
          </p:nvSpPr>
          <p:spPr>
            <a:xfrm>
              <a:off x="1085352" y="3345963"/>
              <a:ext cx="1926671" cy="1948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1400" b="1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zh-CN" altLang="en-US" sz="1300" dirty="0" smtClean="0">
                  <a:latin typeface="+mn-ea"/>
                </a:rPr>
                <a:t>过程</a:t>
              </a:r>
              <a:r>
                <a:rPr lang="zh-CN" altLang="en-US" sz="1300" dirty="0">
                  <a:latin typeface="+mn-ea"/>
                </a:rPr>
                <a:t>四</a:t>
              </a:r>
              <a:r>
                <a:rPr lang="zh-CN" altLang="en-US" sz="1300" dirty="0" smtClean="0">
                  <a:latin typeface="+mn-ea"/>
                </a:rPr>
                <a:t>内容</a:t>
              </a:r>
              <a:endParaRPr lang="zh-CN" altLang="en-US" sz="1300" dirty="0">
                <a:latin typeface="+mn-ea"/>
              </a:endParaRPr>
            </a:p>
          </p:txBody>
        </p:sp>
      </p:grpSp>
      <p:grpSp>
        <p:nvGrpSpPr>
          <p:cNvPr id="87" name="组合 86"/>
          <p:cNvGrpSpPr>
            <a:grpSpLocks noChangeAspect="1"/>
          </p:cNvGrpSpPr>
          <p:nvPr/>
        </p:nvGrpSpPr>
        <p:grpSpPr>
          <a:xfrm>
            <a:off x="3779912" y="1972003"/>
            <a:ext cx="1698901" cy="1620807"/>
            <a:chOff x="3197225" y="3458369"/>
            <a:chExt cx="533400" cy="487363"/>
          </a:xfrm>
          <a:solidFill>
            <a:schemeClr val="accent2">
              <a:lumMod val="75000"/>
            </a:schemeClr>
          </a:solidFill>
        </p:grpSpPr>
        <p:sp>
          <p:nvSpPr>
            <p:cNvPr id="88" name="Oval 312"/>
            <p:cNvSpPr>
              <a:spLocks noChangeArrowheads="1"/>
            </p:cNvSpPr>
            <p:nvPr/>
          </p:nvSpPr>
          <p:spPr bwMode="auto">
            <a:xfrm>
              <a:off x="3568700" y="3458369"/>
              <a:ext cx="93663" cy="889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90"/>
            </a:p>
          </p:txBody>
        </p:sp>
        <p:sp>
          <p:nvSpPr>
            <p:cNvPr id="89" name="Freeform 313"/>
            <p:cNvSpPr/>
            <p:nvPr/>
          </p:nvSpPr>
          <p:spPr bwMode="auto">
            <a:xfrm>
              <a:off x="3197225" y="3513932"/>
              <a:ext cx="533400" cy="431800"/>
            </a:xfrm>
            <a:custGeom>
              <a:avLst/>
              <a:gdLst>
                <a:gd name="T0" fmla="*/ 7 w 142"/>
                <a:gd name="T1" fmla="*/ 60 h 115"/>
                <a:gd name="T2" fmla="*/ 9 w 142"/>
                <a:gd name="T3" fmla="*/ 60 h 115"/>
                <a:gd name="T4" fmla="*/ 36 w 142"/>
                <a:gd name="T5" fmla="*/ 60 h 115"/>
                <a:gd name="T6" fmla="*/ 77 w 142"/>
                <a:gd name="T7" fmla="*/ 12 h 115"/>
                <a:gd name="T8" fmla="*/ 67 w 142"/>
                <a:gd name="T9" fmla="*/ 12 h 115"/>
                <a:gd name="T10" fmla="*/ 48 w 142"/>
                <a:gd name="T11" fmla="*/ 34 h 115"/>
                <a:gd name="T12" fmla="*/ 43 w 142"/>
                <a:gd name="T13" fmla="*/ 36 h 115"/>
                <a:gd name="T14" fmla="*/ 37 w 142"/>
                <a:gd name="T15" fmla="*/ 30 h 115"/>
                <a:gd name="T16" fmla="*/ 39 w 142"/>
                <a:gd name="T17" fmla="*/ 25 h 115"/>
                <a:gd name="T18" fmla="*/ 59 w 142"/>
                <a:gd name="T19" fmla="*/ 2 h 115"/>
                <a:gd name="T20" fmla="*/ 64 w 142"/>
                <a:gd name="T21" fmla="*/ 0 h 115"/>
                <a:gd name="T22" fmla="*/ 93 w 142"/>
                <a:gd name="T23" fmla="*/ 0 h 115"/>
                <a:gd name="T24" fmla="*/ 114 w 142"/>
                <a:gd name="T25" fmla="*/ 15 h 115"/>
                <a:gd name="T26" fmla="*/ 114 w 142"/>
                <a:gd name="T27" fmla="*/ 32 h 115"/>
                <a:gd name="T28" fmla="*/ 135 w 142"/>
                <a:gd name="T29" fmla="*/ 32 h 115"/>
                <a:gd name="T30" fmla="*/ 139 w 142"/>
                <a:gd name="T31" fmla="*/ 34 h 115"/>
                <a:gd name="T32" fmla="*/ 139 w 142"/>
                <a:gd name="T33" fmla="*/ 43 h 115"/>
                <a:gd name="T34" fmla="*/ 135 w 142"/>
                <a:gd name="T35" fmla="*/ 45 h 115"/>
                <a:gd name="T36" fmla="*/ 109 w 142"/>
                <a:gd name="T37" fmla="*/ 45 h 115"/>
                <a:gd name="T38" fmla="*/ 101 w 142"/>
                <a:gd name="T39" fmla="*/ 38 h 115"/>
                <a:gd name="T40" fmla="*/ 101 w 142"/>
                <a:gd name="T41" fmla="*/ 27 h 115"/>
                <a:gd name="T42" fmla="*/ 86 w 142"/>
                <a:gd name="T43" fmla="*/ 45 h 115"/>
                <a:gd name="T44" fmla="*/ 100 w 142"/>
                <a:gd name="T45" fmla="*/ 59 h 115"/>
                <a:gd name="T46" fmla="*/ 101 w 142"/>
                <a:gd name="T47" fmla="*/ 69 h 115"/>
                <a:gd name="T48" fmla="*/ 92 w 142"/>
                <a:gd name="T49" fmla="*/ 109 h 115"/>
                <a:gd name="T50" fmla="*/ 85 w 142"/>
                <a:gd name="T51" fmla="*/ 115 h 115"/>
                <a:gd name="T52" fmla="*/ 77 w 142"/>
                <a:gd name="T53" fmla="*/ 108 h 115"/>
                <a:gd name="T54" fmla="*/ 77 w 142"/>
                <a:gd name="T55" fmla="*/ 106 h 115"/>
                <a:gd name="T56" fmla="*/ 85 w 142"/>
                <a:gd name="T57" fmla="*/ 72 h 115"/>
                <a:gd name="T58" fmla="*/ 66 w 142"/>
                <a:gd name="T59" fmla="*/ 54 h 115"/>
                <a:gd name="T60" fmla="*/ 50 w 142"/>
                <a:gd name="T61" fmla="*/ 72 h 115"/>
                <a:gd name="T62" fmla="*/ 41 w 142"/>
                <a:gd name="T63" fmla="*/ 75 h 115"/>
                <a:gd name="T64" fmla="*/ 8 w 142"/>
                <a:gd name="T65" fmla="*/ 75 h 115"/>
                <a:gd name="T66" fmla="*/ 1 w 142"/>
                <a:gd name="T67" fmla="*/ 69 h 115"/>
                <a:gd name="T68" fmla="*/ 7 w 142"/>
                <a:gd name="T69" fmla="*/ 6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2" h="115">
                  <a:moveTo>
                    <a:pt x="7" y="60"/>
                  </a:moveTo>
                  <a:cubicBezTo>
                    <a:pt x="7" y="60"/>
                    <a:pt x="8" y="60"/>
                    <a:pt x="9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7" y="35"/>
                    <a:pt x="45" y="36"/>
                    <a:pt x="43" y="36"/>
                  </a:cubicBezTo>
                  <a:cubicBezTo>
                    <a:pt x="40" y="36"/>
                    <a:pt x="37" y="33"/>
                    <a:pt x="37" y="30"/>
                  </a:cubicBezTo>
                  <a:cubicBezTo>
                    <a:pt x="37" y="28"/>
                    <a:pt x="38" y="26"/>
                    <a:pt x="39" y="25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61" y="1"/>
                    <a:pt x="62" y="0"/>
                    <a:pt x="64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93" y="0"/>
                    <a:pt x="112" y="14"/>
                    <a:pt x="114" y="15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7" y="32"/>
                    <a:pt x="138" y="33"/>
                    <a:pt x="139" y="34"/>
                  </a:cubicBezTo>
                  <a:cubicBezTo>
                    <a:pt x="142" y="36"/>
                    <a:pt x="142" y="40"/>
                    <a:pt x="139" y="43"/>
                  </a:cubicBezTo>
                  <a:cubicBezTo>
                    <a:pt x="138" y="44"/>
                    <a:pt x="137" y="44"/>
                    <a:pt x="135" y="45"/>
                  </a:cubicBezTo>
                  <a:cubicBezTo>
                    <a:pt x="109" y="45"/>
                    <a:pt x="109" y="45"/>
                    <a:pt x="109" y="45"/>
                  </a:cubicBezTo>
                  <a:cubicBezTo>
                    <a:pt x="101" y="44"/>
                    <a:pt x="101" y="38"/>
                    <a:pt x="101" y="3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100" y="59"/>
                    <a:pt x="103" y="62"/>
                    <a:pt x="101" y="6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92" y="113"/>
                    <a:pt x="88" y="115"/>
                    <a:pt x="85" y="115"/>
                  </a:cubicBezTo>
                  <a:cubicBezTo>
                    <a:pt x="80" y="115"/>
                    <a:pt x="77" y="112"/>
                    <a:pt x="77" y="108"/>
                  </a:cubicBezTo>
                  <a:cubicBezTo>
                    <a:pt x="77" y="107"/>
                    <a:pt x="77" y="106"/>
                    <a:pt x="77" y="106"/>
                  </a:cubicBezTo>
                  <a:cubicBezTo>
                    <a:pt x="85" y="72"/>
                    <a:pt x="85" y="72"/>
                    <a:pt x="85" y="72"/>
                  </a:cubicBezTo>
                  <a:cubicBezTo>
                    <a:pt x="66" y="54"/>
                    <a:pt x="66" y="54"/>
                    <a:pt x="66" y="54"/>
                  </a:cubicBezTo>
                  <a:cubicBezTo>
                    <a:pt x="50" y="72"/>
                    <a:pt x="50" y="72"/>
                    <a:pt x="50" y="72"/>
                  </a:cubicBezTo>
                  <a:cubicBezTo>
                    <a:pt x="50" y="72"/>
                    <a:pt x="48" y="75"/>
                    <a:pt x="41" y="75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5" y="75"/>
                    <a:pt x="2" y="73"/>
                    <a:pt x="1" y="69"/>
                  </a:cubicBezTo>
                  <a:cubicBezTo>
                    <a:pt x="0" y="65"/>
                    <a:pt x="2" y="61"/>
                    <a:pt x="7" y="6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90"/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研究过程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1575455" y="290645"/>
            <a:ext cx="22082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RESEARCH PROCESS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4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4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4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4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4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4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9" dur="4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4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0" dur="4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4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5" dur="4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00"/>
                            </p:stCondLst>
                            <p:childTnLst>
                              <p:par>
                                <p:cTn id="6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4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6" dur="4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0"/>
                            </p:stCondLst>
                            <p:childTnLst>
                              <p:par>
                                <p:cTn id="68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4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1" dur="4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50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000"/>
                            </p:stCondLst>
                            <p:childTnLst>
                              <p:par>
                                <p:cTn id="79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81" dur="4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500"/>
                            </p:stCondLst>
                            <p:childTnLst>
                              <p:par>
                                <p:cTn id="8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87" dur="2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88" dur="2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89" dur="2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90" dur="2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animBg="1"/>
      <p:bldP spid="50" grpId="0" animBg="1"/>
      <p:bldP spid="51" grpId="0" animBg="1"/>
      <p:bldP spid="57" grpId="0" animBg="1"/>
      <p:bldP spid="58" grpId="0"/>
      <p:bldP spid="58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4186614" y="1328131"/>
            <a:ext cx="2877711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5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实验数据结果</a:t>
            </a:r>
            <a:endParaRPr lang="zh-CN" altLang="en-US" sz="35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266585" y="195158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实验数据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266585" y="274913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案例分析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266585" y="315763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问题评估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266585" y="353754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研究成果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313681" y="1998829"/>
            <a:ext cx="17599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EXPERIMENTAL DATA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313681" y="2797557"/>
            <a:ext cx="13374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CASE ANALYSIS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313681" y="3207225"/>
            <a:ext cx="19543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PROBLEM ASSESSMENT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313681" y="3616894"/>
            <a:ext cx="17589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RESEARCH FINDINGS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4243244" y="2097930"/>
            <a:ext cx="61684" cy="6168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4243244" y="2886253"/>
            <a:ext cx="61684" cy="6168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4243244" y="3285516"/>
            <a:ext cx="61684" cy="6168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4243244" y="3684779"/>
            <a:ext cx="61684" cy="6168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4266585" y="236730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实验难点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313681" y="2414544"/>
            <a:ext cx="23277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EXPERIMENTAL DIFFICULTIES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4243244" y="2513645"/>
            <a:ext cx="61684" cy="6168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pic>
        <p:nvPicPr>
          <p:cNvPr id="45" name="Picture 3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6" name="组合 45"/>
          <p:cNvGrpSpPr/>
          <p:nvPr/>
        </p:nvGrpSpPr>
        <p:grpSpPr>
          <a:xfrm>
            <a:off x="1199354" y="1542971"/>
            <a:ext cx="2704780" cy="2081072"/>
            <a:chOff x="4272487" y="985295"/>
            <a:chExt cx="530249" cy="407976"/>
          </a:xfrm>
        </p:grpSpPr>
        <p:grpSp>
          <p:nvGrpSpPr>
            <p:cNvPr id="47" name="组合 46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49" name="任意多边形 48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任意多边形 49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8" name="TextBox 47"/>
            <p:cNvSpPr txBox="1"/>
            <p:nvPr/>
          </p:nvSpPr>
          <p:spPr>
            <a:xfrm>
              <a:off x="4519952" y="1045125"/>
              <a:ext cx="168818" cy="2896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0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4</a:t>
              </a:r>
              <a:endParaRPr lang="zh-CN" altLang="en-US" sz="9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0" y="1"/>
            <a:ext cx="707045" cy="200648"/>
            <a:chOff x="90210" y="108662"/>
            <a:chExt cx="1213732" cy="344438"/>
          </a:xfrm>
        </p:grpSpPr>
        <p:sp>
          <p:nvSpPr>
            <p:cNvPr id="52" name="任意多边形 51"/>
            <p:cNvSpPr/>
            <p:nvPr/>
          </p:nvSpPr>
          <p:spPr>
            <a:xfrm>
              <a:off x="598665" y="108662"/>
              <a:ext cx="705277" cy="323935"/>
            </a:xfrm>
            <a:custGeom>
              <a:avLst/>
              <a:gdLst>
                <a:gd name="connsiteX0" fmla="*/ 0 w 705277"/>
                <a:gd name="connsiteY0" fmla="*/ 4100 h 323935"/>
                <a:gd name="connsiteX1" fmla="*/ 623268 w 705277"/>
                <a:gd name="connsiteY1" fmla="*/ 323935 h 323935"/>
                <a:gd name="connsiteX2" fmla="*/ 705277 w 705277"/>
                <a:gd name="connsiteY2" fmla="*/ 0 h 323935"/>
                <a:gd name="connsiteX3" fmla="*/ 0 w 705277"/>
                <a:gd name="connsiteY3" fmla="*/ 0 h 323935"/>
                <a:gd name="connsiteX4" fmla="*/ 0 w 705277"/>
                <a:gd name="connsiteY4" fmla="*/ 4100 h 32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77" h="323935">
                  <a:moveTo>
                    <a:pt x="0" y="4100"/>
                  </a:moveTo>
                  <a:lnTo>
                    <a:pt x="623268" y="323935"/>
                  </a:lnTo>
                  <a:lnTo>
                    <a:pt x="705277" y="0"/>
                  </a:lnTo>
                  <a:lnTo>
                    <a:pt x="0" y="0"/>
                  </a:lnTo>
                  <a:lnTo>
                    <a:pt x="0" y="410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任意多边形 52"/>
            <p:cNvSpPr/>
            <p:nvPr/>
          </p:nvSpPr>
          <p:spPr>
            <a:xfrm>
              <a:off x="90210" y="108662"/>
              <a:ext cx="840591" cy="344438"/>
            </a:xfrm>
            <a:custGeom>
              <a:avLst/>
              <a:gdLst>
                <a:gd name="connsiteX0" fmla="*/ 840591 w 840591"/>
                <a:gd name="connsiteY0" fmla="*/ 336237 h 344438"/>
                <a:gd name="connsiteX1" fmla="*/ 299332 w 840591"/>
                <a:gd name="connsiteY1" fmla="*/ 0 h 344438"/>
                <a:gd name="connsiteX2" fmla="*/ 0 w 840591"/>
                <a:gd name="connsiteY2" fmla="*/ 0 h 344438"/>
                <a:gd name="connsiteX3" fmla="*/ 0 w 840591"/>
                <a:gd name="connsiteY3" fmla="*/ 344438 h 344438"/>
                <a:gd name="connsiteX4" fmla="*/ 840591 w 840591"/>
                <a:gd name="connsiteY4" fmla="*/ 336237 h 34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591" h="344438">
                  <a:moveTo>
                    <a:pt x="840591" y="336237"/>
                  </a:moveTo>
                  <a:lnTo>
                    <a:pt x="299332" y="0"/>
                  </a:lnTo>
                  <a:lnTo>
                    <a:pt x="0" y="0"/>
                  </a:lnTo>
                  <a:lnTo>
                    <a:pt x="0" y="344438"/>
                  </a:lnTo>
                  <a:lnTo>
                    <a:pt x="840591" y="33623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 animBg="1"/>
      <p:bldP spid="39" grpId="0" animBg="1"/>
      <p:bldP spid="40" grpId="0" animBg="1"/>
      <p:bldP spid="41" grpId="0" animBg="1"/>
      <p:bldP spid="42" grpId="0"/>
      <p:bldP spid="43" grpId="0"/>
      <p:bldP spid="4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1071563" y="1685446"/>
            <a:ext cx="6800850" cy="2115029"/>
          </a:xfrm>
          <a:custGeom>
            <a:avLst/>
            <a:gdLst>
              <a:gd name="connsiteX0" fmla="*/ 0 w 6800850"/>
              <a:gd name="connsiteY0" fmla="*/ 2115029 h 2115029"/>
              <a:gd name="connsiteX1" fmla="*/ 971550 w 6800850"/>
              <a:gd name="connsiteY1" fmla="*/ 914879 h 2115029"/>
              <a:gd name="connsiteX2" fmla="*/ 1943100 w 6800850"/>
              <a:gd name="connsiteY2" fmla="*/ 1600679 h 2115029"/>
              <a:gd name="connsiteX3" fmla="*/ 2857500 w 6800850"/>
              <a:gd name="connsiteY3" fmla="*/ 479 h 2115029"/>
              <a:gd name="connsiteX4" fmla="*/ 3857625 w 6800850"/>
              <a:gd name="connsiteY4" fmla="*/ 1786417 h 2115029"/>
              <a:gd name="connsiteX5" fmla="*/ 4800600 w 6800850"/>
              <a:gd name="connsiteY5" fmla="*/ 829154 h 2115029"/>
              <a:gd name="connsiteX6" fmla="*/ 5786437 w 6800850"/>
              <a:gd name="connsiteY6" fmla="*/ 1157767 h 2115029"/>
              <a:gd name="connsiteX7" fmla="*/ 6800850 w 6800850"/>
              <a:gd name="connsiteY7" fmla="*/ 479 h 2115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00850" h="2115029">
                <a:moveTo>
                  <a:pt x="0" y="2115029"/>
                </a:moveTo>
                <a:cubicBezTo>
                  <a:pt x="323850" y="1557816"/>
                  <a:pt x="647700" y="1000604"/>
                  <a:pt x="971550" y="914879"/>
                </a:cubicBezTo>
                <a:cubicBezTo>
                  <a:pt x="1295400" y="829154"/>
                  <a:pt x="1628775" y="1753079"/>
                  <a:pt x="1943100" y="1600679"/>
                </a:cubicBezTo>
                <a:cubicBezTo>
                  <a:pt x="2257425" y="1448279"/>
                  <a:pt x="2538413" y="-30477"/>
                  <a:pt x="2857500" y="479"/>
                </a:cubicBezTo>
                <a:cubicBezTo>
                  <a:pt x="3176587" y="31435"/>
                  <a:pt x="3533775" y="1648305"/>
                  <a:pt x="3857625" y="1786417"/>
                </a:cubicBezTo>
                <a:cubicBezTo>
                  <a:pt x="4181475" y="1924529"/>
                  <a:pt x="4479131" y="933929"/>
                  <a:pt x="4800600" y="829154"/>
                </a:cubicBezTo>
                <a:cubicBezTo>
                  <a:pt x="5122069" y="724379"/>
                  <a:pt x="5453062" y="1295879"/>
                  <a:pt x="5786437" y="1157767"/>
                </a:cubicBezTo>
                <a:cubicBezTo>
                  <a:pt x="6119812" y="1019655"/>
                  <a:pt x="6622256" y="205266"/>
                  <a:pt x="6800850" y="479"/>
                </a:cubicBezTo>
              </a:path>
            </a:pathLst>
          </a:custGeom>
          <a:ln w="762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" name="组合 35"/>
          <p:cNvGrpSpPr/>
          <p:nvPr/>
        </p:nvGrpSpPr>
        <p:grpSpPr>
          <a:xfrm>
            <a:off x="1757497" y="2304367"/>
            <a:ext cx="609409" cy="609409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37" name="同心圆 3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椭圆 38"/>
          <p:cNvSpPr/>
          <p:nvPr/>
        </p:nvSpPr>
        <p:spPr>
          <a:xfrm>
            <a:off x="784268" y="3454524"/>
            <a:ext cx="618574" cy="61857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" name="组合 39"/>
          <p:cNvGrpSpPr/>
          <p:nvPr/>
        </p:nvGrpSpPr>
        <p:grpSpPr>
          <a:xfrm>
            <a:off x="3694790" y="1398971"/>
            <a:ext cx="609409" cy="609409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41" name="同心圆 4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椭圆 42"/>
          <p:cNvSpPr/>
          <p:nvPr/>
        </p:nvSpPr>
        <p:spPr>
          <a:xfrm>
            <a:off x="2721561" y="2936446"/>
            <a:ext cx="618574" cy="61857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4658854" y="3139631"/>
            <a:ext cx="618574" cy="61857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5" name="组合 44"/>
          <p:cNvGrpSpPr/>
          <p:nvPr/>
        </p:nvGrpSpPr>
        <p:grpSpPr>
          <a:xfrm>
            <a:off x="5632083" y="2235155"/>
            <a:ext cx="609409" cy="609409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46" name="同心圆 4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8" name="椭圆 47"/>
          <p:cNvSpPr/>
          <p:nvPr/>
        </p:nvSpPr>
        <p:spPr>
          <a:xfrm>
            <a:off x="6596147" y="2533358"/>
            <a:ext cx="618574" cy="61857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7569379" y="1361651"/>
            <a:ext cx="609409" cy="609409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50" name="同心圆 4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539557" y="4108618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2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508203" y="2012755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2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535507" y="3615330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2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421144" y="1126505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2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4393505" y="3815358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2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5382790" y="1933558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2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6351436" y="3196119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2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7320086" y="1057866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2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实验数据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75455" y="290645"/>
            <a:ext cx="22808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EXPERIMENTAL DATA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4" name="直接连接符 33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4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0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1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nodeType="withEffect" p14:presetBounceEnd="4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4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5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1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9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grpId="0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2" presetClass="entr" presetSubtype="4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7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4" fill="hold" nodeType="withEffect" p14:presetBounceEnd="4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0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1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12" presetClass="entr" presetSubtype="1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5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fill="hold" grpId="0" nodeType="withEffect" p14:presetBounceEnd="40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9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12" presetClass="entr" presetSubtype="4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43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" presetClass="entr" presetSubtype="4" fill="hold" nodeType="withEffect" p14:presetBounceEnd="40000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6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7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12" presetClass="entr" presetSubtype="1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51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2" presetClass="entr" presetSubtype="4" fill="hold" grpId="0" nodeType="withEffect" p14:presetBounceEnd="40000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4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5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12" presetClass="entr" presetSubtype="4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59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2" presetClass="entr" presetSubtype="4" fill="hold" nodeType="withEffect" p14:presetBounceEnd="40000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2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3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4" presetID="12" presetClass="entr" presetSubtype="1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500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67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2" presetClass="entr" presetSubtype="4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71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39" grpId="0" animBg="1"/>
          <p:bldP spid="43" grpId="0" animBg="1"/>
          <p:bldP spid="44" grpId="0" animBg="1"/>
          <p:bldP spid="48" grpId="0" animBg="1"/>
          <p:bldP spid="54" grpId="0"/>
          <p:bldP spid="55" grpId="0"/>
          <p:bldP spid="56" grpId="0"/>
          <p:bldP spid="60" grpId="0"/>
          <p:bldP spid="61" grpId="0"/>
          <p:bldP spid="62" grpId="0"/>
          <p:bldP spid="63" grpId="0"/>
          <p:bldP spid="6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4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1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9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2" presetClass="entr" presetSubtype="4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7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4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12" presetClass="entr" presetSubtype="1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5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12" presetClass="entr" presetSubtype="4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43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" presetClass="entr" presetSubtype="4" fill="hold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12" presetClass="entr" presetSubtype="1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51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2" presetClass="entr" presetSubtype="4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12" presetClass="entr" presetSubtype="4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59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2" presetClass="entr" presetSubtype="4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4" presetID="12" presetClass="entr" presetSubtype="1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500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67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2" presetClass="entr" presetSubtype="4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71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39" grpId="0" animBg="1"/>
          <p:bldP spid="43" grpId="0" animBg="1"/>
          <p:bldP spid="44" grpId="0" animBg="1"/>
          <p:bldP spid="48" grpId="0" animBg="1"/>
          <p:bldP spid="54" grpId="0"/>
          <p:bldP spid="55" grpId="0"/>
          <p:bldP spid="56" grpId="0"/>
          <p:bldP spid="60" grpId="0"/>
          <p:bldP spid="61" grpId="0"/>
          <p:bldP spid="62" grpId="0"/>
          <p:bldP spid="63" grpId="0"/>
          <p:bldP spid="66" grpId="0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" name="直接连接符 57"/>
          <p:cNvCxnSpPr/>
          <p:nvPr/>
        </p:nvCxnSpPr>
        <p:spPr>
          <a:xfrm flipV="1">
            <a:off x="2145520" y="1769038"/>
            <a:ext cx="2412192" cy="701179"/>
          </a:xfrm>
          <a:prstGeom prst="lin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 flipV="1">
            <a:off x="2851109" y="1769038"/>
            <a:ext cx="1706603" cy="1537722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 flipV="1">
            <a:off x="3907332" y="1769038"/>
            <a:ext cx="650380" cy="2027866"/>
          </a:xfrm>
          <a:prstGeom prst="lin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 flipH="1" flipV="1">
            <a:off x="4557712" y="1769038"/>
            <a:ext cx="574541" cy="2075575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H="1" flipV="1">
            <a:off x="4557712" y="1769038"/>
            <a:ext cx="1647314" cy="1537722"/>
          </a:xfrm>
          <a:prstGeom prst="lin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/>
        </p:nvCxnSpPr>
        <p:spPr>
          <a:xfrm>
            <a:off x="4557712" y="1769038"/>
            <a:ext cx="2437224" cy="757312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>
            <a:off x="2496040" y="2971537"/>
            <a:ext cx="710139" cy="710139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 smtClean="0">
                <a:latin typeface="+mj-ea"/>
                <a:ea typeface="+mj-ea"/>
              </a:rPr>
              <a:t>2</a:t>
            </a:r>
            <a:endParaRPr lang="zh-CN" altLang="en-US" sz="3000" dirty="0">
              <a:latin typeface="+mj-ea"/>
              <a:ea typeface="+mj-ea"/>
            </a:endParaRPr>
          </a:p>
        </p:txBody>
      </p:sp>
      <p:sp>
        <p:nvSpPr>
          <p:cNvPr id="70" name="椭圆 69"/>
          <p:cNvSpPr/>
          <p:nvPr/>
        </p:nvSpPr>
        <p:spPr>
          <a:xfrm>
            <a:off x="3552263" y="3489544"/>
            <a:ext cx="710139" cy="71013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 smtClean="0">
                <a:latin typeface="+mj-ea"/>
                <a:ea typeface="+mj-ea"/>
              </a:rPr>
              <a:t>3</a:t>
            </a:r>
            <a:endParaRPr lang="zh-CN" altLang="en-US" sz="3000" dirty="0">
              <a:latin typeface="+mj-ea"/>
              <a:ea typeface="+mj-ea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4769802" y="3489544"/>
            <a:ext cx="710139" cy="710139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 smtClean="0">
                <a:latin typeface="+mj-ea"/>
                <a:ea typeface="+mj-ea"/>
              </a:rPr>
              <a:t>4</a:t>
            </a:r>
            <a:endParaRPr lang="zh-CN" altLang="en-US" sz="3000" dirty="0">
              <a:latin typeface="+mj-ea"/>
              <a:ea typeface="+mj-ea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5849957" y="2951691"/>
            <a:ext cx="710139" cy="71013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 smtClean="0">
                <a:latin typeface="+mj-ea"/>
                <a:ea typeface="+mj-ea"/>
              </a:rPr>
              <a:t>5</a:t>
            </a:r>
            <a:endParaRPr lang="zh-CN" altLang="en-US" sz="3000" dirty="0">
              <a:latin typeface="+mj-ea"/>
              <a:ea typeface="+mj-ea"/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6639867" y="2171281"/>
            <a:ext cx="710139" cy="710139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 smtClean="0">
                <a:latin typeface="+mj-ea"/>
                <a:ea typeface="+mj-ea"/>
              </a:rPr>
              <a:t>6</a:t>
            </a:r>
            <a:endParaRPr lang="zh-CN" altLang="en-US" sz="3000" dirty="0">
              <a:latin typeface="+mj-ea"/>
              <a:ea typeface="+mj-ea"/>
            </a:endParaRPr>
          </a:p>
        </p:txBody>
      </p:sp>
      <p:sp>
        <p:nvSpPr>
          <p:cNvPr id="74" name="椭圆 73"/>
          <p:cNvSpPr/>
          <p:nvPr/>
        </p:nvSpPr>
        <p:spPr>
          <a:xfrm>
            <a:off x="1790451" y="2089261"/>
            <a:ext cx="710139" cy="71013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 smtClean="0">
                <a:latin typeface="+mj-ea"/>
                <a:ea typeface="+mj-ea"/>
              </a:rPr>
              <a:t>1</a:t>
            </a:r>
            <a:endParaRPr lang="zh-CN" altLang="en-US" sz="3000" dirty="0">
              <a:latin typeface="+mj-ea"/>
              <a:ea typeface="+mj-ea"/>
            </a:endParaRPr>
          </a:p>
        </p:txBody>
      </p:sp>
      <p:grpSp>
        <p:nvGrpSpPr>
          <p:cNvPr id="75" name="组合 74"/>
          <p:cNvGrpSpPr/>
          <p:nvPr/>
        </p:nvGrpSpPr>
        <p:grpSpPr>
          <a:xfrm>
            <a:off x="3887140" y="1107991"/>
            <a:ext cx="1341144" cy="1341144"/>
            <a:chOff x="3882378" y="1193714"/>
            <a:chExt cx="1341144" cy="1341144"/>
          </a:xfrm>
        </p:grpSpPr>
        <p:sp>
          <p:nvSpPr>
            <p:cNvPr id="79" name="椭圆 78"/>
            <p:cNvSpPr/>
            <p:nvPr/>
          </p:nvSpPr>
          <p:spPr>
            <a:xfrm>
              <a:off x="3882378" y="1193714"/>
              <a:ext cx="1341144" cy="13411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4108665" y="1615148"/>
              <a:ext cx="8771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spc="300" dirty="0" smtClean="0">
                  <a:solidFill>
                    <a:schemeClr val="bg1"/>
                  </a:solidFill>
                  <a:latin typeface="+mj-ea"/>
                  <a:ea typeface="+mj-ea"/>
                </a:rPr>
                <a:t>标题</a:t>
              </a:r>
              <a:endParaRPr lang="zh-CN" altLang="en-US" sz="2400" b="1" spc="3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7415196" y="2252653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添加文字内容，内容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6608532" y="3075927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添加文字内容，内容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5498869" y="3757068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添加文字内容，内容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213026" y="2224077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添加文字内容，内容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  <a:p>
            <a:pPr algn="r"/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877799" y="3114437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添加文字内容，内容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  <a:p>
            <a:pPr algn="r"/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1925178" y="3738017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添加文字内容，内容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  <a:p>
            <a:pPr algn="r"/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实验数据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575455" y="290645"/>
            <a:ext cx="22808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EXPERIMENTAL DATA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2" name="直接连接符 31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7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8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8" presetClass="entr" presetSubtype="1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12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8" presetClass="entr" presetSubtype="1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15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8" presetClass="entr" presetSubtype="1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18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21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24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27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5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2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6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0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74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78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1" dur="500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82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80" grpId="0"/>
          <p:bldP spid="83" grpId="0"/>
          <p:bldP spid="84" grpId="0"/>
          <p:bldP spid="85" grpId="0"/>
          <p:bldP spid="86" grpId="0"/>
          <p:bldP spid="8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8" presetClass="entr" presetSubtype="1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12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8" presetClass="entr" presetSubtype="1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15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8" presetClass="entr" presetSubtype="1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18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21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24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27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5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2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6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0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74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78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1" dur="500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82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80" grpId="0"/>
          <p:bldP spid="83" grpId="0"/>
          <p:bldP spid="84" grpId="0"/>
          <p:bldP spid="85" grpId="0"/>
          <p:bldP spid="86" grpId="0"/>
          <p:bldP spid="87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4467490" y="2393500"/>
            <a:ext cx="3102131" cy="509643"/>
            <a:chOff x="4782534" y="2859366"/>
            <a:chExt cx="3102131" cy="509643"/>
          </a:xfrm>
        </p:grpSpPr>
        <p:sp>
          <p:nvSpPr>
            <p:cNvPr id="102" name="TextBox 101"/>
            <p:cNvSpPr txBox="1"/>
            <p:nvPr/>
          </p:nvSpPr>
          <p:spPr>
            <a:xfrm>
              <a:off x="4782534" y="3122788"/>
              <a:ext cx="31021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THE RESEARCH MENTALITY AND THE PROCESS</a:t>
              </a:r>
              <a:endPara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4782534" y="2859366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研究思路及过程</a:t>
              </a:r>
              <a:endParaRPr lang="zh-CN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467490" y="905981"/>
            <a:ext cx="3435556" cy="495130"/>
            <a:chOff x="4782534" y="952085"/>
            <a:chExt cx="3435556" cy="495130"/>
          </a:xfrm>
        </p:grpSpPr>
        <p:sp>
          <p:nvSpPr>
            <p:cNvPr id="144" name="TextBox 143"/>
            <p:cNvSpPr txBox="1"/>
            <p:nvPr/>
          </p:nvSpPr>
          <p:spPr>
            <a:xfrm>
              <a:off x="4782534" y="952085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课题背景及内容</a:t>
              </a:r>
              <a:endParaRPr lang="zh-CN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4782534" y="1200994"/>
              <a:ext cx="343555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THE BACKGROUND OF THE SUBJECT AND CONTENT</a:t>
              </a:r>
              <a:endPara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467490" y="1634114"/>
            <a:ext cx="3568606" cy="526383"/>
            <a:chOff x="4782534" y="1822584"/>
            <a:chExt cx="3568606" cy="526383"/>
          </a:xfrm>
        </p:grpSpPr>
        <p:sp>
          <p:nvSpPr>
            <p:cNvPr id="145" name="TextBox 144"/>
            <p:cNvSpPr txBox="1"/>
            <p:nvPr/>
          </p:nvSpPr>
          <p:spPr>
            <a:xfrm>
              <a:off x="4782534" y="1822584"/>
              <a:ext cx="203132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课题现状及发展情况</a:t>
              </a:r>
              <a:endParaRPr lang="zh-CN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4782534" y="2102746"/>
              <a:ext cx="356860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PRESENT SITUATION AND DEVELOPMENT OF SUBJECT</a:t>
              </a:r>
              <a:endPara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467490" y="3136146"/>
            <a:ext cx="2526654" cy="499554"/>
            <a:chOff x="4782534" y="3479067"/>
            <a:chExt cx="2526654" cy="499554"/>
          </a:xfrm>
        </p:grpSpPr>
        <p:sp>
          <p:nvSpPr>
            <p:cNvPr id="147" name="TextBox 146"/>
            <p:cNvSpPr txBox="1"/>
            <p:nvPr/>
          </p:nvSpPr>
          <p:spPr>
            <a:xfrm>
              <a:off x="4782534" y="3479067"/>
              <a:ext cx="141577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实验数据结果</a:t>
              </a:r>
              <a:endParaRPr lang="zh-CN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4782534" y="3732400"/>
              <a:ext cx="252665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THE RESULTS OF EXPRIMENTAL DATA</a:t>
              </a:r>
              <a:endPara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4467490" y="3868704"/>
            <a:ext cx="1957587" cy="500378"/>
            <a:chOff x="4782534" y="4012504"/>
            <a:chExt cx="1957587" cy="500378"/>
          </a:xfrm>
        </p:grpSpPr>
        <p:sp>
          <p:nvSpPr>
            <p:cNvPr id="148" name="TextBox 147"/>
            <p:cNvSpPr txBox="1"/>
            <p:nvPr/>
          </p:nvSpPr>
          <p:spPr>
            <a:xfrm>
              <a:off x="4782534" y="4012504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解决方案及总结</a:t>
              </a:r>
              <a:endParaRPr lang="zh-CN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4782534" y="4266661"/>
              <a:ext cx="195758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SOLUTIONS AND SUMMARY</a:t>
              </a:r>
              <a:endPara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871965" y="923823"/>
            <a:ext cx="600360" cy="461920"/>
            <a:chOff x="4272487" y="985295"/>
            <a:chExt cx="530249" cy="407976"/>
          </a:xfrm>
        </p:grpSpPr>
        <p:grpSp>
          <p:nvGrpSpPr>
            <p:cNvPr id="2" name="组合 1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46" name="任意多边形 45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任意多边形 46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" name="TextBox 2"/>
            <p:cNvSpPr txBox="1"/>
            <p:nvPr/>
          </p:nvSpPr>
          <p:spPr>
            <a:xfrm>
              <a:off x="4461816" y="1022886"/>
              <a:ext cx="319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1</a:t>
              </a:r>
              <a:endParaRPr lang="zh-CN" altLang="en-US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86529"/>
            <a:ext cx="2636196" cy="42984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5" name="组合 4"/>
          <p:cNvGrpSpPr/>
          <p:nvPr/>
        </p:nvGrpSpPr>
        <p:grpSpPr>
          <a:xfrm>
            <a:off x="806888" y="2591171"/>
            <a:ext cx="875192" cy="1328303"/>
            <a:chOff x="946982" y="2536200"/>
            <a:chExt cx="875192" cy="1328303"/>
          </a:xfrm>
        </p:grpSpPr>
        <p:sp>
          <p:nvSpPr>
            <p:cNvPr id="106" name="TextBox 105"/>
            <p:cNvSpPr txBox="1"/>
            <p:nvPr/>
          </p:nvSpPr>
          <p:spPr>
            <a:xfrm>
              <a:off x="946982" y="2536200"/>
              <a:ext cx="73609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b="1" spc="3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目</a:t>
              </a:r>
              <a:endParaRPr lang="en-US" altLang="zh-CN" sz="4000" b="1" spc="3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  <a:p>
              <a:r>
                <a:rPr lang="zh-CN" altLang="en-US" sz="4000" b="1" spc="3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录</a:t>
              </a:r>
              <a:endParaRPr lang="zh-CN" altLang="en-US" sz="4000" b="1" spc="3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 rot="5400000">
              <a:off x="1010573" y="3052903"/>
              <a:ext cx="1284647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CONTENTS</a:t>
              </a:r>
              <a:endParaRPr lang="zh-CN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3871965" y="1683316"/>
            <a:ext cx="600360" cy="461920"/>
            <a:chOff x="4272487" y="985295"/>
            <a:chExt cx="530249" cy="407976"/>
          </a:xfrm>
        </p:grpSpPr>
        <p:grpSp>
          <p:nvGrpSpPr>
            <p:cNvPr id="88" name="组合 87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90" name="任意多边形 89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" name="任意多边形 90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9" name="TextBox 88"/>
            <p:cNvSpPr txBox="1"/>
            <p:nvPr/>
          </p:nvSpPr>
          <p:spPr>
            <a:xfrm>
              <a:off x="4461816" y="1022886"/>
              <a:ext cx="282028" cy="3262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2</a:t>
              </a:r>
              <a:endParaRPr lang="zh-CN" altLang="en-US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3871965" y="2403867"/>
            <a:ext cx="600360" cy="461920"/>
            <a:chOff x="4272487" y="985295"/>
            <a:chExt cx="530249" cy="407976"/>
          </a:xfrm>
        </p:grpSpPr>
        <p:grpSp>
          <p:nvGrpSpPr>
            <p:cNvPr id="93" name="组合 92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96" name="任意多边形 95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任意多边形 96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4" name="TextBox 93"/>
            <p:cNvSpPr txBox="1"/>
            <p:nvPr/>
          </p:nvSpPr>
          <p:spPr>
            <a:xfrm>
              <a:off x="4461816" y="1022886"/>
              <a:ext cx="282028" cy="3262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3</a:t>
              </a:r>
              <a:endParaRPr lang="zh-CN" altLang="en-US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3871965" y="3173780"/>
            <a:ext cx="600360" cy="461920"/>
            <a:chOff x="4272487" y="985295"/>
            <a:chExt cx="530249" cy="407976"/>
          </a:xfrm>
        </p:grpSpPr>
        <p:grpSp>
          <p:nvGrpSpPr>
            <p:cNvPr id="99" name="组合 98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101" name="任意多边形 100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任意多边形 102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TextBox 99"/>
            <p:cNvSpPr txBox="1"/>
            <p:nvPr/>
          </p:nvSpPr>
          <p:spPr>
            <a:xfrm>
              <a:off x="4461816" y="1022886"/>
              <a:ext cx="282028" cy="3262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4</a:t>
              </a:r>
              <a:endParaRPr lang="zh-CN" altLang="en-US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871965" y="3891901"/>
            <a:ext cx="600360" cy="461920"/>
            <a:chOff x="4272487" y="985295"/>
            <a:chExt cx="530249" cy="407976"/>
          </a:xfrm>
        </p:grpSpPr>
        <p:grpSp>
          <p:nvGrpSpPr>
            <p:cNvPr id="109" name="组合 108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114" name="任意多边形 113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任意多边形 115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1" name="TextBox 110"/>
            <p:cNvSpPr txBox="1"/>
            <p:nvPr/>
          </p:nvSpPr>
          <p:spPr>
            <a:xfrm>
              <a:off x="4461816" y="1022886"/>
              <a:ext cx="282028" cy="3262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5</a:t>
              </a:r>
              <a:endParaRPr lang="zh-CN" altLang="en-US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pic>
        <p:nvPicPr>
          <p:cNvPr id="119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50" name="组合 49"/>
          <p:cNvGrpSpPr/>
          <p:nvPr/>
        </p:nvGrpSpPr>
        <p:grpSpPr>
          <a:xfrm>
            <a:off x="0" y="1"/>
            <a:ext cx="707045" cy="200648"/>
            <a:chOff x="90210" y="108662"/>
            <a:chExt cx="1213732" cy="344438"/>
          </a:xfrm>
        </p:grpSpPr>
        <p:sp>
          <p:nvSpPr>
            <p:cNvPr id="51" name="任意多边形 50"/>
            <p:cNvSpPr/>
            <p:nvPr/>
          </p:nvSpPr>
          <p:spPr>
            <a:xfrm>
              <a:off x="598665" y="108662"/>
              <a:ext cx="705277" cy="323935"/>
            </a:xfrm>
            <a:custGeom>
              <a:avLst/>
              <a:gdLst>
                <a:gd name="connsiteX0" fmla="*/ 0 w 705277"/>
                <a:gd name="connsiteY0" fmla="*/ 4100 h 323935"/>
                <a:gd name="connsiteX1" fmla="*/ 623268 w 705277"/>
                <a:gd name="connsiteY1" fmla="*/ 323935 h 323935"/>
                <a:gd name="connsiteX2" fmla="*/ 705277 w 705277"/>
                <a:gd name="connsiteY2" fmla="*/ 0 h 323935"/>
                <a:gd name="connsiteX3" fmla="*/ 0 w 705277"/>
                <a:gd name="connsiteY3" fmla="*/ 0 h 323935"/>
                <a:gd name="connsiteX4" fmla="*/ 0 w 705277"/>
                <a:gd name="connsiteY4" fmla="*/ 4100 h 32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77" h="323935">
                  <a:moveTo>
                    <a:pt x="0" y="4100"/>
                  </a:moveTo>
                  <a:lnTo>
                    <a:pt x="623268" y="323935"/>
                  </a:lnTo>
                  <a:lnTo>
                    <a:pt x="705277" y="0"/>
                  </a:lnTo>
                  <a:lnTo>
                    <a:pt x="0" y="0"/>
                  </a:lnTo>
                  <a:lnTo>
                    <a:pt x="0" y="410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任意多边形 51"/>
            <p:cNvSpPr/>
            <p:nvPr/>
          </p:nvSpPr>
          <p:spPr>
            <a:xfrm>
              <a:off x="90210" y="108662"/>
              <a:ext cx="840591" cy="344438"/>
            </a:xfrm>
            <a:custGeom>
              <a:avLst/>
              <a:gdLst>
                <a:gd name="connsiteX0" fmla="*/ 840591 w 840591"/>
                <a:gd name="connsiteY0" fmla="*/ 336237 h 344438"/>
                <a:gd name="connsiteX1" fmla="*/ 299332 w 840591"/>
                <a:gd name="connsiteY1" fmla="*/ 0 h 344438"/>
                <a:gd name="connsiteX2" fmla="*/ 0 w 840591"/>
                <a:gd name="connsiteY2" fmla="*/ 0 h 344438"/>
                <a:gd name="connsiteX3" fmla="*/ 0 w 840591"/>
                <a:gd name="connsiteY3" fmla="*/ 344438 h 344438"/>
                <a:gd name="connsiteX4" fmla="*/ 840591 w 840591"/>
                <a:gd name="connsiteY4" fmla="*/ 336237 h 34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591" h="344438">
                  <a:moveTo>
                    <a:pt x="840591" y="336237"/>
                  </a:moveTo>
                  <a:lnTo>
                    <a:pt x="299332" y="0"/>
                  </a:lnTo>
                  <a:lnTo>
                    <a:pt x="0" y="0"/>
                  </a:lnTo>
                  <a:lnTo>
                    <a:pt x="0" y="344438"/>
                  </a:lnTo>
                  <a:lnTo>
                    <a:pt x="840591" y="33623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000"/>
                            </p:stCondLst>
                            <p:childTnLst>
                              <p:par>
                                <p:cTn id="6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500"/>
                            </p:stCondLst>
                            <p:childTnLst>
                              <p:par>
                                <p:cTn id="7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000"/>
                            </p:stCondLst>
                            <p:childTnLst>
                              <p:par>
                                <p:cTn id="7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椭圆 34"/>
          <p:cNvSpPr/>
          <p:nvPr/>
        </p:nvSpPr>
        <p:spPr>
          <a:xfrm rot="10800000">
            <a:off x="3343609" y="1407345"/>
            <a:ext cx="1077642" cy="138591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8" name="组合 57"/>
          <p:cNvGrpSpPr/>
          <p:nvPr/>
        </p:nvGrpSpPr>
        <p:grpSpPr>
          <a:xfrm rot="5400000">
            <a:off x="3547812" y="2634413"/>
            <a:ext cx="1061672" cy="1379360"/>
            <a:chOff x="4020870" y="2194485"/>
            <a:chExt cx="1102258" cy="1432090"/>
          </a:xfrm>
          <a:solidFill>
            <a:schemeClr val="accent5"/>
          </a:solidFill>
          <a:effectLst/>
        </p:grpSpPr>
        <p:sp>
          <p:nvSpPr>
            <p:cNvPr id="59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0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1" name="椭圆 34"/>
          <p:cNvSpPr/>
          <p:nvPr/>
        </p:nvSpPr>
        <p:spPr>
          <a:xfrm>
            <a:off x="4775493" y="2469018"/>
            <a:ext cx="1077642" cy="138591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 rot="16200000">
            <a:off x="4580095" y="1210401"/>
            <a:ext cx="1061672" cy="1379360"/>
            <a:chOff x="4020870" y="2194485"/>
            <a:chExt cx="1102258" cy="1432090"/>
          </a:xfrm>
          <a:solidFill>
            <a:schemeClr val="accent5"/>
          </a:solidFill>
          <a:effectLst/>
        </p:grpSpPr>
        <p:sp>
          <p:nvSpPr>
            <p:cNvPr id="76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1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2" name="Freeform 18"/>
          <p:cNvSpPr>
            <a:spLocks noEditPoints="1"/>
          </p:cNvSpPr>
          <p:nvPr/>
        </p:nvSpPr>
        <p:spPr bwMode="auto">
          <a:xfrm>
            <a:off x="5045233" y="3096748"/>
            <a:ext cx="538162" cy="471487"/>
          </a:xfrm>
          <a:custGeom>
            <a:avLst/>
            <a:gdLst>
              <a:gd name="T0" fmla="*/ 417 w 785"/>
              <a:gd name="T1" fmla="*/ 0 h 690"/>
              <a:gd name="T2" fmla="*/ 417 w 785"/>
              <a:gd name="T3" fmla="*/ 593 h 690"/>
              <a:gd name="T4" fmla="*/ 646 w 785"/>
              <a:gd name="T5" fmla="*/ 690 h 690"/>
              <a:gd name="T6" fmla="*/ 626 w 785"/>
              <a:gd name="T7" fmla="*/ 540 h 690"/>
              <a:gd name="T8" fmla="*/ 30 w 785"/>
              <a:gd name="T9" fmla="*/ 315 h 690"/>
              <a:gd name="T10" fmla="*/ 0 w 785"/>
              <a:gd name="T11" fmla="*/ 396 h 690"/>
              <a:gd name="T12" fmla="*/ 122 w 785"/>
              <a:gd name="T13" fmla="*/ 600 h 690"/>
              <a:gd name="T14" fmla="*/ 214 w 785"/>
              <a:gd name="T15" fmla="*/ 613 h 690"/>
              <a:gd name="T16" fmla="*/ 355 w 785"/>
              <a:gd name="T17" fmla="*/ 609 h 690"/>
              <a:gd name="T18" fmla="*/ 189 w 785"/>
              <a:gd name="T19" fmla="*/ 400 h 690"/>
              <a:gd name="T20" fmla="*/ 257 w 785"/>
              <a:gd name="T21" fmla="*/ 219 h 690"/>
              <a:gd name="T22" fmla="*/ 310 w 785"/>
              <a:gd name="T23" fmla="*/ 241 h 690"/>
              <a:gd name="T24" fmla="*/ 311 w 785"/>
              <a:gd name="T25" fmla="*/ 287 h 690"/>
              <a:gd name="T26" fmla="*/ 317 w 785"/>
              <a:gd name="T27" fmla="*/ 320 h 690"/>
              <a:gd name="T28" fmla="*/ 320 w 785"/>
              <a:gd name="T29" fmla="*/ 371 h 690"/>
              <a:gd name="T30" fmla="*/ 287 w 785"/>
              <a:gd name="T31" fmla="*/ 397 h 690"/>
              <a:gd name="T32" fmla="*/ 189 w 785"/>
              <a:gd name="T33" fmla="*/ 400 h 690"/>
              <a:gd name="T34" fmla="*/ 252 w 785"/>
              <a:gd name="T35" fmla="*/ 295 h 690"/>
              <a:gd name="T36" fmla="*/ 289 w 785"/>
              <a:gd name="T37" fmla="*/ 284 h 690"/>
              <a:gd name="T38" fmla="*/ 289 w 785"/>
              <a:gd name="T39" fmla="*/ 252 h 690"/>
              <a:gd name="T40" fmla="*/ 249 w 785"/>
              <a:gd name="T41" fmla="*/ 240 h 690"/>
              <a:gd name="T42" fmla="*/ 213 w 785"/>
              <a:gd name="T43" fmla="*/ 295 h 690"/>
              <a:gd name="T44" fmla="*/ 258 w 785"/>
              <a:gd name="T45" fmla="*/ 379 h 690"/>
              <a:gd name="T46" fmla="*/ 288 w 785"/>
              <a:gd name="T47" fmla="*/ 373 h 690"/>
              <a:gd name="T48" fmla="*/ 301 w 785"/>
              <a:gd name="T49" fmla="*/ 348 h 690"/>
              <a:gd name="T50" fmla="*/ 281 w 785"/>
              <a:gd name="T51" fmla="*/ 320 h 690"/>
              <a:gd name="T52" fmla="*/ 213 w 785"/>
              <a:gd name="T53" fmla="*/ 317 h 690"/>
              <a:gd name="T54" fmla="*/ 372 w 785"/>
              <a:gd name="T55" fmla="*/ 400 h 690"/>
              <a:gd name="T56" fmla="*/ 440 w 785"/>
              <a:gd name="T57" fmla="*/ 219 h 690"/>
              <a:gd name="T58" fmla="*/ 493 w 785"/>
              <a:gd name="T59" fmla="*/ 241 h 690"/>
              <a:gd name="T60" fmla="*/ 494 w 785"/>
              <a:gd name="T61" fmla="*/ 287 h 690"/>
              <a:gd name="T62" fmla="*/ 500 w 785"/>
              <a:gd name="T63" fmla="*/ 320 h 690"/>
              <a:gd name="T64" fmla="*/ 503 w 785"/>
              <a:gd name="T65" fmla="*/ 371 h 690"/>
              <a:gd name="T66" fmla="*/ 470 w 785"/>
              <a:gd name="T67" fmla="*/ 397 h 690"/>
              <a:gd name="T68" fmla="*/ 372 w 785"/>
              <a:gd name="T69" fmla="*/ 400 h 690"/>
              <a:gd name="T70" fmla="*/ 435 w 785"/>
              <a:gd name="T71" fmla="*/ 295 h 690"/>
              <a:gd name="T72" fmla="*/ 472 w 785"/>
              <a:gd name="T73" fmla="*/ 284 h 690"/>
              <a:gd name="T74" fmla="*/ 472 w 785"/>
              <a:gd name="T75" fmla="*/ 252 h 690"/>
              <a:gd name="T76" fmla="*/ 432 w 785"/>
              <a:gd name="T77" fmla="*/ 240 h 690"/>
              <a:gd name="T78" fmla="*/ 396 w 785"/>
              <a:gd name="T79" fmla="*/ 295 h 690"/>
              <a:gd name="T80" fmla="*/ 441 w 785"/>
              <a:gd name="T81" fmla="*/ 379 h 690"/>
              <a:gd name="T82" fmla="*/ 471 w 785"/>
              <a:gd name="T83" fmla="*/ 373 h 690"/>
              <a:gd name="T84" fmla="*/ 484 w 785"/>
              <a:gd name="T85" fmla="*/ 348 h 690"/>
              <a:gd name="T86" fmla="*/ 464 w 785"/>
              <a:gd name="T87" fmla="*/ 320 h 690"/>
              <a:gd name="T88" fmla="*/ 396 w 785"/>
              <a:gd name="T89" fmla="*/ 317 h 690"/>
              <a:gd name="T90" fmla="*/ 548 w 785"/>
              <a:gd name="T91" fmla="*/ 342 h 690"/>
              <a:gd name="T92" fmla="*/ 578 w 785"/>
              <a:gd name="T93" fmla="*/ 362 h 690"/>
              <a:gd name="T94" fmla="*/ 624 w 785"/>
              <a:gd name="T95" fmla="*/ 382 h 690"/>
              <a:gd name="T96" fmla="*/ 664 w 785"/>
              <a:gd name="T97" fmla="*/ 367 h 690"/>
              <a:gd name="T98" fmla="*/ 664 w 785"/>
              <a:gd name="T99" fmla="*/ 336 h 690"/>
              <a:gd name="T100" fmla="*/ 615 w 785"/>
              <a:gd name="T101" fmla="*/ 317 h 690"/>
              <a:gd name="T102" fmla="*/ 561 w 785"/>
              <a:gd name="T103" fmla="*/ 288 h 690"/>
              <a:gd name="T104" fmla="*/ 562 w 785"/>
              <a:gd name="T105" fmla="*/ 240 h 690"/>
              <a:gd name="T106" fmla="*/ 618 w 785"/>
              <a:gd name="T107" fmla="*/ 216 h 690"/>
              <a:gd name="T108" fmla="*/ 678 w 785"/>
              <a:gd name="T109" fmla="*/ 241 h 690"/>
              <a:gd name="T110" fmla="*/ 664 w 785"/>
              <a:gd name="T111" fmla="*/ 272 h 690"/>
              <a:gd name="T112" fmla="*/ 619 w 785"/>
              <a:gd name="T113" fmla="*/ 237 h 690"/>
              <a:gd name="T114" fmla="*/ 578 w 785"/>
              <a:gd name="T115" fmla="*/ 264 h 690"/>
              <a:gd name="T116" fmla="*/ 621 w 785"/>
              <a:gd name="T117" fmla="*/ 293 h 690"/>
              <a:gd name="T118" fmla="*/ 685 w 785"/>
              <a:gd name="T119" fmla="*/ 323 h 690"/>
              <a:gd name="T120" fmla="*/ 684 w 785"/>
              <a:gd name="T121" fmla="*/ 376 h 690"/>
              <a:gd name="T122" fmla="*/ 625 w 785"/>
              <a:gd name="T123" fmla="*/ 403 h 690"/>
              <a:gd name="T124" fmla="*/ 558 w 785"/>
              <a:gd name="T125" fmla="*/ 375 h 6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85" h="690">
                <a:moveTo>
                  <a:pt x="785" y="297"/>
                </a:moveTo>
                <a:cubicBezTo>
                  <a:pt x="785" y="133"/>
                  <a:pt x="620" y="0"/>
                  <a:pt x="417" y="0"/>
                </a:cubicBezTo>
                <a:cubicBezTo>
                  <a:pt x="213" y="0"/>
                  <a:pt x="49" y="133"/>
                  <a:pt x="49" y="297"/>
                </a:cubicBezTo>
                <a:cubicBezTo>
                  <a:pt x="49" y="460"/>
                  <a:pt x="213" y="593"/>
                  <a:pt x="417" y="593"/>
                </a:cubicBezTo>
                <a:cubicBezTo>
                  <a:pt x="436" y="593"/>
                  <a:pt x="455" y="592"/>
                  <a:pt x="473" y="589"/>
                </a:cubicBezTo>
                <a:cubicBezTo>
                  <a:pt x="507" y="646"/>
                  <a:pt x="571" y="685"/>
                  <a:pt x="646" y="690"/>
                </a:cubicBezTo>
                <a:cubicBezTo>
                  <a:pt x="626" y="664"/>
                  <a:pt x="615" y="632"/>
                  <a:pt x="615" y="598"/>
                </a:cubicBezTo>
                <a:cubicBezTo>
                  <a:pt x="615" y="577"/>
                  <a:pt x="619" y="559"/>
                  <a:pt x="626" y="540"/>
                </a:cubicBezTo>
                <a:cubicBezTo>
                  <a:pt x="722" y="487"/>
                  <a:pt x="785" y="398"/>
                  <a:pt x="785" y="297"/>
                </a:cubicBezTo>
                <a:close/>
                <a:moveTo>
                  <a:pt x="30" y="315"/>
                </a:moveTo>
                <a:cubicBezTo>
                  <a:pt x="30" y="307"/>
                  <a:pt x="31" y="300"/>
                  <a:pt x="32" y="293"/>
                </a:cubicBezTo>
                <a:cubicBezTo>
                  <a:pt x="11" y="324"/>
                  <a:pt x="0" y="359"/>
                  <a:pt x="0" y="396"/>
                </a:cubicBezTo>
                <a:cubicBezTo>
                  <a:pt x="0" y="473"/>
                  <a:pt x="48" y="541"/>
                  <a:pt x="121" y="581"/>
                </a:cubicBezTo>
                <a:cubicBezTo>
                  <a:pt x="122" y="587"/>
                  <a:pt x="122" y="593"/>
                  <a:pt x="122" y="600"/>
                </a:cubicBezTo>
                <a:cubicBezTo>
                  <a:pt x="122" y="625"/>
                  <a:pt x="114" y="649"/>
                  <a:pt x="99" y="669"/>
                </a:cubicBezTo>
                <a:cubicBezTo>
                  <a:pt x="146" y="666"/>
                  <a:pt x="187" y="645"/>
                  <a:pt x="214" y="613"/>
                </a:cubicBezTo>
                <a:cubicBezTo>
                  <a:pt x="234" y="617"/>
                  <a:pt x="255" y="619"/>
                  <a:pt x="276" y="619"/>
                </a:cubicBezTo>
                <a:cubicBezTo>
                  <a:pt x="303" y="619"/>
                  <a:pt x="330" y="616"/>
                  <a:pt x="355" y="609"/>
                </a:cubicBezTo>
                <a:cubicBezTo>
                  <a:pt x="172" y="592"/>
                  <a:pt x="30" y="467"/>
                  <a:pt x="30" y="315"/>
                </a:cubicBezTo>
                <a:close/>
                <a:moveTo>
                  <a:pt x="189" y="400"/>
                </a:moveTo>
                <a:lnTo>
                  <a:pt x="189" y="219"/>
                </a:lnTo>
                <a:lnTo>
                  <a:pt x="257" y="219"/>
                </a:lnTo>
                <a:cubicBezTo>
                  <a:pt x="271" y="219"/>
                  <a:pt x="282" y="221"/>
                  <a:pt x="290" y="224"/>
                </a:cubicBezTo>
                <a:cubicBezTo>
                  <a:pt x="299" y="228"/>
                  <a:pt x="305" y="234"/>
                  <a:pt x="310" y="241"/>
                </a:cubicBezTo>
                <a:cubicBezTo>
                  <a:pt x="315" y="249"/>
                  <a:pt x="317" y="257"/>
                  <a:pt x="317" y="265"/>
                </a:cubicBezTo>
                <a:cubicBezTo>
                  <a:pt x="317" y="273"/>
                  <a:pt x="315" y="280"/>
                  <a:pt x="311" y="287"/>
                </a:cubicBezTo>
                <a:cubicBezTo>
                  <a:pt x="306" y="294"/>
                  <a:pt x="300" y="300"/>
                  <a:pt x="292" y="304"/>
                </a:cubicBezTo>
                <a:cubicBezTo>
                  <a:pt x="303" y="307"/>
                  <a:pt x="311" y="312"/>
                  <a:pt x="317" y="320"/>
                </a:cubicBezTo>
                <a:cubicBezTo>
                  <a:pt x="323" y="328"/>
                  <a:pt x="326" y="337"/>
                  <a:pt x="326" y="348"/>
                </a:cubicBezTo>
                <a:cubicBezTo>
                  <a:pt x="326" y="356"/>
                  <a:pt x="324" y="364"/>
                  <a:pt x="320" y="371"/>
                </a:cubicBezTo>
                <a:cubicBezTo>
                  <a:pt x="317" y="379"/>
                  <a:pt x="312" y="384"/>
                  <a:pt x="307" y="388"/>
                </a:cubicBezTo>
                <a:cubicBezTo>
                  <a:pt x="302" y="392"/>
                  <a:pt x="295" y="395"/>
                  <a:pt x="287" y="397"/>
                </a:cubicBezTo>
                <a:cubicBezTo>
                  <a:pt x="279" y="399"/>
                  <a:pt x="270" y="400"/>
                  <a:pt x="258" y="400"/>
                </a:cubicBezTo>
                <a:lnTo>
                  <a:pt x="189" y="400"/>
                </a:lnTo>
                <a:close/>
                <a:moveTo>
                  <a:pt x="213" y="295"/>
                </a:moveTo>
                <a:lnTo>
                  <a:pt x="252" y="295"/>
                </a:lnTo>
                <a:cubicBezTo>
                  <a:pt x="263" y="295"/>
                  <a:pt x="270" y="294"/>
                  <a:pt x="275" y="293"/>
                </a:cubicBezTo>
                <a:cubicBezTo>
                  <a:pt x="281" y="291"/>
                  <a:pt x="286" y="288"/>
                  <a:pt x="289" y="284"/>
                </a:cubicBezTo>
                <a:cubicBezTo>
                  <a:pt x="292" y="280"/>
                  <a:pt x="293" y="274"/>
                  <a:pt x="293" y="268"/>
                </a:cubicBezTo>
                <a:cubicBezTo>
                  <a:pt x="293" y="262"/>
                  <a:pt x="292" y="257"/>
                  <a:pt x="289" y="252"/>
                </a:cubicBezTo>
                <a:cubicBezTo>
                  <a:pt x="286" y="248"/>
                  <a:pt x="282" y="245"/>
                  <a:pt x="277" y="243"/>
                </a:cubicBezTo>
                <a:cubicBezTo>
                  <a:pt x="271" y="241"/>
                  <a:pt x="262" y="240"/>
                  <a:pt x="249" y="240"/>
                </a:cubicBezTo>
                <a:lnTo>
                  <a:pt x="213" y="240"/>
                </a:lnTo>
                <a:lnTo>
                  <a:pt x="213" y="295"/>
                </a:lnTo>
                <a:close/>
                <a:moveTo>
                  <a:pt x="213" y="379"/>
                </a:moveTo>
                <a:lnTo>
                  <a:pt x="258" y="379"/>
                </a:lnTo>
                <a:cubicBezTo>
                  <a:pt x="266" y="379"/>
                  <a:pt x="271" y="379"/>
                  <a:pt x="274" y="378"/>
                </a:cubicBezTo>
                <a:cubicBezTo>
                  <a:pt x="280" y="377"/>
                  <a:pt x="284" y="375"/>
                  <a:pt x="288" y="373"/>
                </a:cubicBezTo>
                <a:cubicBezTo>
                  <a:pt x="292" y="371"/>
                  <a:pt x="295" y="367"/>
                  <a:pt x="297" y="363"/>
                </a:cubicBezTo>
                <a:cubicBezTo>
                  <a:pt x="300" y="359"/>
                  <a:pt x="301" y="353"/>
                  <a:pt x="301" y="348"/>
                </a:cubicBezTo>
                <a:cubicBezTo>
                  <a:pt x="301" y="341"/>
                  <a:pt x="299" y="335"/>
                  <a:pt x="296" y="330"/>
                </a:cubicBezTo>
                <a:cubicBezTo>
                  <a:pt x="292" y="325"/>
                  <a:pt x="287" y="322"/>
                  <a:pt x="281" y="320"/>
                </a:cubicBezTo>
                <a:cubicBezTo>
                  <a:pt x="275" y="318"/>
                  <a:pt x="266" y="317"/>
                  <a:pt x="255" y="317"/>
                </a:cubicBezTo>
                <a:lnTo>
                  <a:pt x="213" y="317"/>
                </a:lnTo>
                <a:lnTo>
                  <a:pt x="213" y="379"/>
                </a:lnTo>
                <a:close/>
                <a:moveTo>
                  <a:pt x="372" y="400"/>
                </a:moveTo>
                <a:lnTo>
                  <a:pt x="372" y="219"/>
                </a:lnTo>
                <a:lnTo>
                  <a:pt x="440" y="219"/>
                </a:lnTo>
                <a:cubicBezTo>
                  <a:pt x="454" y="219"/>
                  <a:pt x="465" y="221"/>
                  <a:pt x="473" y="224"/>
                </a:cubicBezTo>
                <a:cubicBezTo>
                  <a:pt x="482" y="228"/>
                  <a:pt x="488" y="234"/>
                  <a:pt x="493" y="241"/>
                </a:cubicBezTo>
                <a:cubicBezTo>
                  <a:pt x="498" y="249"/>
                  <a:pt x="500" y="257"/>
                  <a:pt x="500" y="265"/>
                </a:cubicBezTo>
                <a:cubicBezTo>
                  <a:pt x="500" y="273"/>
                  <a:pt x="498" y="280"/>
                  <a:pt x="494" y="287"/>
                </a:cubicBezTo>
                <a:cubicBezTo>
                  <a:pt x="489" y="294"/>
                  <a:pt x="483" y="300"/>
                  <a:pt x="475" y="304"/>
                </a:cubicBezTo>
                <a:cubicBezTo>
                  <a:pt x="486" y="307"/>
                  <a:pt x="494" y="312"/>
                  <a:pt x="500" y="320"/>
                </a:cubicBezTo>
                <a:cubicBezTo>
                  <a:pt x="506" y="328"/>
                  <a:pt x="509" y="337"/>
                  <a:pt x="509" y="348"/>
                </a:cubicBezTo>
                <a:cubicBezTo>
                  <a:pt x="509" y="356"/>
                  <a:pt x="507" y="364"/>
                  <a:pt x="503" y="371"/>
                </a:cubicBezTo>
                <a:cubicBezTo>
                  <a:pt x="500" y="379"/>
                  <a:pt x="495" y="384"/>
                  <a:pt x="490" y="388"/>
                </a:cubicBezTo>
                <a:cubicBezTo>
                  <a:pt x="485" y="392"/>
                  <a:pt x="478" y="395"/>
                  <a:pt x="470" y="397"/>
                </a:cubicBezTo>
                <a:cubicBezTo>
                  <a:pt x="462" y="399"/>
                  <a:pt x="453" y="400"/>
                  <a:pt x="441" y="400"/>
                </a:cubicBezTo>
                <a:lnTo>
                  <a:pt x="372" y="400"/>
                </a:lnTo>
                <a:close/>
                <a:moveTo>
                  <a:pt x="396" y="295"/>
                </a:moveTo>
                <a:lnTo>
                  <a:pt x="435" y="295"/>
                </a:lnTo>
                <a:cubicBezTo>
                  <a:pt x="446" y="295"/>
                  <a:pt x="453" y="294"/>
                  <a:pt x="458" y="293"/>
                </a:cubicBezTo>
                <a:cubicBezTo>
                  <a:pt x="464" y="291"/>
                  <a:pt x="469" y="288"/>
                  <a:pt x="472" y="284"/>
                </a:cubicBezTo>
                <a:cubicBezTo>
                  <a:pt x="475" y="280"/>
                  <a:pt x="476" y="274"/>
                  <a:pt x="476" y="268"/>
                </a:cubicBezTo>
                <a:cubicBezTo>
                  <a:pt x="476" y="262"/>
                  <a:pt x="475" y="257"/>
                  <a:pt x="472" y="252"/>
                </a:cubicBezTo>
                <a:cubicBezTo>
                  <a:pt x="469" y="248"/>
                  <a:pt x="465" y="245"/>
                  <a:pt x="460" y="243"/>
                </a:cubicBezTo>
                <a:cubicBezTo>
                  <a:pt x="454" y="241"/>
                  <a:pt x="445" y="240"/>
                  <a:pt x="432" y="240"/>
                </a:cubicBezTo>
                <a:lnTo>
                  <a:pt x="396" y="240"/>
                </a:lnTo>
                <a:lnTo>
                  <a:pt x="396" y="295"/>
                </a:lnTo>
                <a:close/>
                <a:moveTo>
                  <a:pt x="396" y="379"/>
                </a:moveTo>
                <a:lnTo>
                  <a:pt x="441" y="379"/>
                </a:lnTo>
                <a:cubicBezTo>
                  <a:pt x="449" y="379"/>
                  <a:pt x="454" y="379"/>
                  <a:pt x="457" y="378"/>
                </a:cubicBezTo>
                <a:cubicBezTo>
                  <a:pt x="463" y="377"/>
                  <a:pt x="467" y="375"/>
                  <a:pt x="471" y="373"/>
                </a:cubicBezTo>
                <a:cubicBezTo>
                  <a:pt x="475" y="371"/>
                  <a:pt x="478" y="367"/>
                  <a:pt x="480" y="363"/>
                </a:cubicBezTo>
                <a:cubicBezTo>
                  <a:pt x="483" y="359"/>
                  <a:pt x="484" y="353"/>
                  <a:pt x="484" y="348"/>
                </a:cubicBezTo>
                <a:cubicBezTo>
                  <a:pt x="484" y="341"/>
                  <a:pt x="482" y="335"/>
                  <a:pt x="479" y="330"/>
                </a:cubicBezTo>
                <a:cubicBezTo>
                  <a:pt x="475" y="325"/>
                  <a:pt x="470" y="322"/>
                  <a:pt x="464" y="320"/>
                </a:cubicBezTo>
                <a:cubicBezTo>
                  <a:pt x="458" y="318"/>
                  <a:pt x="449" y="317"/>
                  <a:pt x="438" y="317"/>
                </a:cubicBezTo>
                <a:lnTo>
                  <a:pt x="396" y="317"/>
                </a:lnTo>
                <a:lnTo>
                  <a:pt x="396" y="379"/>
                </a:lnTo>
                <a:close/>
                <a:moveTo>
                  <a:pt x="548" y="342"/>
                </a:moveTo>
                <a:lnTo>
                  <a:pt x="570" y="340"/>
                </a:lnTo>
                <a:cubicBezTo>
                  <a:pt x="571" y="349"/>
                  <a:pt x="574" y="357"/>
                  <a:pt x="578" y="362"/>
                </a:cubicBezTo>
                <a:cubicBezTo>
                  <a:pt x="582" y="368"/>
                  <a:pt x="588" y="373"/>
                  <a:pt x="596" y="376"/>
                </a:cubicBezTo>
                <a:cubicBezTo>
                  <a:pt x="604" y="380"/>
                  <a:pt x="614" y="382"/>
                  <a:pt x="624" y="382"/>
                </a:cubicBezTo>
                <a:cubicBezTo>
                  <a:pt x="633" y="382"/>
                  <a:pt x="641" y="380"/>
                  <a:pt x="648" y="378"/>
                </a:cubicBezTo>
                <a:cubicBezTo>
                  <a:pt x="655" y="375"/>
                  <a:pt x="660" y="371"/>
                  <a:pt x="664" y="367"/>
                </a:cubicBezTo>
                <a:cubicBezTo>
                  <a:pt x="667" y="362"/>
                  <a:pt x="669" y="357"/>
                  <a:pt x="669" y="351"/>
                </a:cubicBezTo>
                <a:cubicBezTo>
                  <a:pt x="669" y="345"/>
                  <a:pt x="667" y="340"/>
                  <a:pt x="664" y="336"/>
                </a:cubicBezTo>
                <a:cubicBezTo>
                  <a:pt x="661" y="332"/>
                  <a:pt x="655" y="328"/>
                  <a:pt x="648" y="325"/>
                </a:cubicBezTo>
                <a:cubicBezTo>
                  <a:pt x="643" y="324"/>
                  <a:pt x="632" y="321"/>
                  <a:pt x="615" y="317"/>
                </a:cubicBezTo>
                <a:cubicBezTo>
                  <a:pt x="599" y="313"/>
                  <a:pt x="587" y="309"/>
                  <a:pt x="580" y="305"/>
                </a:cubicBezTo>
                <a:cubicBezTo>
                  <a:pt x="572" y="301"/>
                  <a:pt x="565" y="295"/>
                  <a:pt x="561" y="288"/>
                </a:cubicBezTo>
                <a:cubicBezTo>
                  <a:pt x="557" y="282"/>
                  <a:pt x="555" y="274"/>
                  <a:pt x="555" y="266"/>
                </a:cubicBezTo>
                <a:cubicBezTo>
                  <a:pt x="555" y="257"/>
                  <a:pt x="557" y="248"/>
                  <a:pt x="562" y="240"/>
                </a:cubicBezTo>
                <a:cubicBezTo>
                  <a:pt x="568" y="232"/>
                  <a:pt x="575" y="226"/>
                  <a:pt x="585" y="222"/>
                </a:cubicBezTo>
                <a:cubicBezTo>
                  <a:pt x="595" y="218"/>
                  <a:pt x="606" y="216"/>
                  <a:pt x="618" y="216"/>
                </a:cubicBezTo>
                <a:cubicBezTo>
                  <a:pt x="632" y="216"/>
                  <a:pt x="644" y="218"/>
                  <a:pt x="654" y="222"/>
                </a:cubicBezTo>
                <a:cubicBezTo>
                  <a:pt x="664" y="227"/>
                  <a:pt x="672" y="233"/>
                  <a:pt x="678" y="241"/>
                </a:cubicBezTo>
                <a:cubicBezTo>
                  <a:pt x="683" y="250"/>
                  <a:pt x="686" y="259"/>
                  <a:pt x="687" y="270"/>
                </a:cubicBezTo>
                <a:lnTo>
                  <a:pt x="664" y="272"/>
                </a:lnTo>
                <a:cubicBezTo>
                  <a:pt x="662" y="260"/>
                  <a:pt x="658" y="252"/>
                  <a:pt x="651" y="246"/>
                </a:cubicBezTo>
                <a:cubicBezTo>
                  <a:pt x="644" y="240"/>
                  <a:pt x="633" y="237"/>
                  <a:pt x="619" y="237"/>
                </a:cubicBezTo>
                <a:cubicBezTo>
                  <a:pt x="605" y="237"/>
                  <a:pt x="594" y="240"/>
                  <a:pt x="588" y="245"/>
                </a:cubicBezTo>
                <a:cubicBezTo>
                  <a:pt x="581" y="250"/>
                  <a:pt x="578" y="257"/>
                  <a:pt x="578" y="264"/>
                </a:cubicBezTo>
                <a:cubicBezTo>
                  <a:pt x="578" y="271"/>
                  <a:pt x="580" y="276"/>
                  <a:pt x="585" y="280"/>
                </a:cubicBezTo>
                <a:cubicBezTo>
                  <a:pt x="589" y="284"/>
                  <a:pt x="601" y="289"/>
                  <a:pt x="621" y="293"/>
                </a:cubicBezTo>
                <a:cubicBezTo>
                  <a:pt x="640" y="298"/>
                  <a:pt x="654" y="301"/>
                  <a:pt x="661" y="305"/>
                </a:cubicBezTo>
                <a:cubicBezTo>
                  <a:pt x="672" y="310"/>
                  <a:pt x="679" y="316"/>
                  <a:pt x="685" y="323"/>
                </a:cubicBezTo>
                <a:cubicBezTo>
                  <a:pt x="690" y="331"/>
                  <a:pt x="692" y="339"/>
                  <a:pt x="692" y="349"/>
                </a:cubicBezTo>
                <a:cubicBezTo>
                  <a:pt x="692" y="359"/>
                  <a:pt x="689" y="368"/>
                  <a:pt x="684" y="376"/>
                </a:cubicBezTo>
                <a:cubicBezTo>
                  <a:pt x="678" y="385"/>
                  <a:pt x="670" y="391"/>
                  <a:pt x="660" y="396"/>
                </a:cubicBezTo>
                <a:cubicBezTo>
                  <a:pt x="650" y="401"/>
                  <a:pt x="638" y="403"/>
                  <a:pt x="625" y="403"/>
                </a:cubicBezTo>
                <a:cubicBezTo>
                  <a:pt x="609" y="403"/>
                  <a:pt x="595" y="401"/>
                  <a:pt x="584" y="396"/>
                </a:cubicBezTo>
                <a:cubicBezTo>
                  <a:pt x="573" y="391"/>
                  <a:pt x="564" y="384"/>
                  <a:pt x="558" y="375"/>
                </a:cubicBezTo>
                <a:cubicBezTo>
                  <a:pt x="551" y="365"/>
                  <a:pt x="548" y="354"/>
                  <a:pt x="548" y="34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03" name="组合 102"/>
          <p:cNvGrpSpPr/>
          <p:nvPr/>
        </p:nvGrpSpPr>
        <p:grpSpPr>
          <a:xfrm>
            <a:off x="3652044" y="3097874"/>
            <a:ext cx="525462" cy="452437"/>
            <a:chOff x="3379788" y="4325938"/>
            <a:chExt cx="525462" cy="452437"/>
          </a:xfrm>
          <a:solidFill>
            <a:schemeClr val="bg1"/>
          </a:solidFill>
        </p:grpSpPr>
        <p:sp>
          <p:nvSpPr>
            <p:cNvPr id="104" name="Freeform 14"/>
            <p:cNvSpPr>
              <a:spLocks noEditPoints="1"/>
            </p:cNvSpPr>
            <p:nvPr/>
          </p:nvSpPr>
          <p:spPr bwMode="auto">
            <a:xfrm>
              <a:off x="3379788" y="4394200"/>
              <a:ext cx="482600" cy="384175"/>
            </a:xfrm>
            <a:custGeom>
              <a:avLst/>
              <a:gdLst>
                <a:gd name="T0" fmla="*/ 580 w 704"/>
                <a:gd name="T1" fmla="*/ 236 h 561"/>
                <a:gd name="T2" fmla="*/ 564 w 704"/>
                <a:gd name="T3" fmla="*/ 214 h 561"/>
                <a:gd name="T4" fmla="*/ 558 w 704"/>
                <a:gd name="T5" fmla="*/ 130 h 561"/>
                <a:gd name="T6" fmla="*/ 409 w 704"/>
                <a:gd name="T7" fmla="*/ 136 h 561"/>
                <a:gd name="T8" fmla="*/ 385 w 704"/>
                <a:gd name="T9" fmla="*/ 99 h 561"/>
                <a:gd name="T10" fmla="*/ 264 w 704"/>
                <a:gd name="T11" fmla="*/ 37 h 561"/>
                <a:gd name="T12" fmla="*/ 64 w 704"/>
                <a:gd name="T13" fmla="*/ 203 h 561"/>
                <a:gd name="T14" fmla="*/ 8 w 704"/>
                <a:gd name="T15" fmla="*/ 355 h 561"/>
                <a:gd name="T16" fmla="*/ 301 w 704"/>
                <a:gd name="T17" fmla="*/ 551 h 561"/>
                <a:gd name="T18" fmla="*/ 652 w 704"/>
                <a:gd name="T19" fmla="*/ 396 h 561"/>
                <a:gd name="T20" fmla="*/ 580 w 704"/>
                <a:gd name="T21" fmla="*/ 236 h 561"/>
                <a:gd name="T22" fmla="*/ 310 w 704"/>
                <a:gd name="T23" fmla="*/ 510 h 561"/>
                <a:gd name="T24" fmla="*/ 310 w 704"/>
                <a:gd name="T25" fmla="*/ 510 h 561"/>
                <a:gd name="T26" fmla="*/ 82 w 704"/>
                <a:gd name="T27" fmla="*/ 368 h 561"/>
                <a:gd name="T28" fmla="*/ 310 w 704"/>
                <a:gd name="T29" fmla="*/ 210 h 561"/>
                <a:gd name="T30" fmla="*/ 539 w 704"/>
                <a:gd name="T31" fmla="*/ 340 h 561"/>
                <a:gd name="T32" fmla="*/ 310 w 704"/>
                <a:gd name="T33" fmla="*/ 510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04" h="561">
                  <a:moveTo>
                    <a:pt x="580" y="236"/>
                  </a:moveTo>
                  <a:cubicBezTo>
                    <a:pt x="550" y="230"/>
                    <a:pt x="564" y="214"/>
                    <a:pt x="564" y="214"/>
                  </a:cubicBezTo>
                  <a:cubicBezTo>
                    <a:pt x="564" y="214"/>
                    <a:pt x="594" y="165"/>
                    <a:pt x="558" y="130"/>
                  </a:cubicBezTo>
                  <a:cubicBezTo>
                    <a:pt x="515" y="86"/>
                    <a:pt x="409" y="136"/>
                    <a:pt x="409" y="136"/>
                  </a:cubicBezTo>
                  <a:cubicBezTo>
                    <a:pt x="368" y="148"/>
                    <a:pt x="379" y="130"/>
                    <a:pt x="385" y="99"/>
                  </a:cubicBezTo>
                  <a:cubicBezTo>
                    <a:pt x="385" y="62"/>
                    <a:pt x="372" y="0"/>
                    <a:pt x="264" y="37"/>
                  </a:cubicBezTo>
                  <a:cubicBezTo>
                    <a:pt x="157" y="74"/>
                    <a:pt x="64" y="203"/>
                    <a:pt x="64" y="203"/>
                  </a:cubicBezTo>
                  <a:cubicBezTo>
                    <a:pt x="0" y="289"/>
                    <a:pt x="8" y="355"/>
                    <a:pt x="8" y="355"/>
                  </a:cubicBezTo>
                  <a:cubicBezTo>
                    <a:pt x="24" y="501"/>
                    <a:pt x="180" y="542"/>
                    <a:pt x="301" y="551"/>
                  </a:cubicBezTo>
                  <a:cubicBezTo>
                    <a:pt x="428" y="561"/>
                    <a:pt x="600" y="507"/>
                    <a:pt x="652" y="396"/>
                  </a:cubicBezTo>
                  <a:cubicBezTo>
                    <a:pt x="704" y="286"/>
                    <a:pt x="610" y="242"/>
                    <a:pt x="580" y="236"/>
                  </a:cubicBezTo>
                  <a:close/>
                  <a:moveTo>
                    <a:pt x="310" y="510"/>
                  </a:moveTo>
                  <a:lnTo>
                    <a:pt x="310" y="510"/>
                  </a:lnTo>
                  <a:cubicBezTo>
                    <a:pt x="184" y="516"/>
                    <a:pt x="82" y="452"/>
                    <a:pt x="82" y="368"/>
                  </a:cubicBezTo>
                  <a:cubicBezTo>
                    <a:pt x="82" y="283"/>
                    <a:pt x="184" y="216"/>
                    <a:pt x="310" y="210"/>
                  </a:cubicBezTo>
                  <a:cubicBezTo>
                    <a:pt x="437" y="204"/>
                    <a:pt x="539" y="256"/>
                    <a:pt x="539" y="340"/>
                  </a:cubicBezTo>
                  <a:cubicBezTo>
                    <a:pt x="539" y="425"/>
                    <a:pt x="437" y="504"/>
                    <a:pt x="310" y="5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5"/>
            <p:cNvSpPr>
              <a:spLocks noEditPoints="1"/>
            </p:cNvSpPr>
            <p:nvPr/>
          </p:nvSpPr>
          <p:spPr bwMode="auto">
            <a:xfrm>
              <a:off x="3487738" y="4565650"/>
              <a:ext cx="190500" cy="169862"/>
            </a:xfrm>
            <a:custGeom>
              <a:avLst/>
              <a:gdLst>
                <a:gd name="T0" fmla="*/ 127 w 277"/>
                <a:gd name="T1" fmla="*/ 15 h 246"/>
                <a:gd name="T2" fmla="*/ 15 w 277"/>
                <a:gd name="T3" fmla="*/ 148 h 246"/>
                <a:gd name="T4" fmla="*/ 49 w 277"/>
                <a:gd name="T5" fmla="*/ 205 h 246"/>
                <a:gd name="T6" fmla="*/ 239 w 277"/>
                <a:gd name="T7" fmla="*/ 171 h 246"/>
                <a:gd name="T8" fmla="*/ 127 w 277"/>
                <a:gd name="T9" fmla="*/ 15 h 246"/>
                <a:gd name="T10" fmla="*/ 95 w 277"/>
                <a:gd name="T11" fmla="*/ 182 h 246"/>
                <a:gd name="T12" fmla="*/ 95 w 277"/>
                <a:gd name="T13" fmla="*/ 182 h 246"/>
                <a:gd name="T14" fmla="*/ 52 w 277"/>
                <a:gd name="T15" fmla="*/ 151 h 246"/>
                <a:gd name="T16" fmla="*/ 93 w 277"/>
                <a:gd name="T17" fmla="*/ 108 h 246"/>
                <a:gd name="T18" fmla="*/ 138 w 277"/>
                <a:gd name="T19" fmla="*/ 141 h 246"/>
                <a:gd name="T20" fmla="*/ 95 w 277"/>
                <a:gd name="T21" fmla="*/ 182 h 246"/>
                <a:gd name="T22" fmla="*/ 170 w 277"/>
                <a:gd name="T23" fmla="*/ 118 h 246"/>
                <a:gd name="T24" fmla="*/ 170 w 277"/>
                <a:gd name="T25" fmla="*/ 118 h 246"/>
                <a:gd name="T26" fmla="*/ 148 w 277"/>
                <a:gd name="T27" fmla="*/ 116 h 246"/>
                <a:gd name="T28" fmla="*/ 153 w 277"/>
                <a:gd name="T29" fmla="*/ 92 h 246"/>
                <a:gd name="T30" fmla="*/ 177 w 277"/>
                <a:gd name="T31" fmla="*/ 94 h 246"/>
                <a:gd name="T32" fmla="*/ 170 w 277"/>
                <a:gd name="T33" fmla="*/ 118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7" h="246">
                  <a:moveTo>
                    <a:pt x="127" y="15"/>
                  </a:moveTo>
                  <a:cubicBezTo>
                    <a:pt x="0" y="29"/>
                    <a:pt x="15" y="148"/>
                    <a:pt x="15" y="148"/>
                  </a:cubicBezTo>
                  <a:cubicBezTo>
                    <a:pt x="15" y="148"/>
                    <a:pt x="13" y="186"/>
                    <a:pt x="49" y="205"/>
                  </a:cubicBezTo>
                  <a:cubicBezTo>
                    <a:pt x="123" y="246"/>
                    <a:pt x="200" y="221"/>
                    <a:pt x="239" y="171"/>
                  </a:cubicBezTo>
                  <a:cubicBezTo>
                    <a:pt x="277" y="121"/>
                    <a:pt x="255" y="0"/>
                    <a:pt x="127" y="15"/>
                  </a:cubicBezTo>
                  <a:close/>
                  <a:moveTo>
                    <a:pt x="95" y="182"/>
                  </a:moveTo>
                  <a:lnTo>
                    <a:pt x="95" y="182"/>
                  </a:lnTo>
                  <a:cubicBezTo>
                    <a:pt x="71" y="184"/>
                    <a:pt x="52" y="171"/>
                    <a:pt x="52" y="151"/>
                  </a:cubicBezTo>
                  <a:cubicBezTo>
                    <a:pt x="52" y="131"/>
                    <a:pt x="69" y="110"/>
                    <a:pt x="93" y="108"/>
                  </a:cubicBezTo>
                  <a:cubicBezTo>
                    <a:pt x="120" y="105"/>
                    <a:pt x="138" y="121"/>
                    <a:pt x="138" y="141"/>
                  </a:cubicBezTo>
                  <a:cubicBezTo>
                    <a:pt x="138" y="161"/>
                    <a:pt x="119" y="179"/>
                    <a:pt x="95" y="182"/>
                  </a:cubicBezTo>
                  <a:close/>
                  <a:moveTo>
                    <a:pt x="170" y="118"/>
                  </a:moveTo>
                  <a:lnTo>
                    <a:pt x="170" y="118"/>
                  </a:lnTo>
                  <a:cubicBezTo>
                    <a:pt x="162" y="124"/>
                    <a:pt x="152" y="123"/>
                    <a:pt x="148" y="116"/>
                  </a:cubicBezTo>
                  <a:cubicBezTo>
                    <a:pt x="143" y="109"/>
                    <a:pt x="145" y="98"/>
                    <a:pt x="153" y="92"/>
                  </a:cubicBezTo>
                  <a:cubicBezTo>
                    <a:pt x="163" y="85"/>
                    <a:pt x="173" y="87"/>
                    <a:pt x="177" y="94"/>
                  </a:cubicBezTo>
                  <a:cubicBezTo>
                    <a:pt x="181" y="101"/>
                    <a:pt x="178" y="112"/>
                    <a:pt x="170" y="1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6"/>
            <p:cNvSpPr/>
            <p:nvPr/>
          </p:nvSpPr>
          <p:spPr bwMode="auto">
            <a:xfrm>
              <a:off x="3727450" y="4325938"/>
              <a:ext cx="177800" cy="200025"/>
            </a:xfrm>
            <a:custGeom>
              <a:avLst/>
              <a:gdLst>
                <a:gd name="T0" fmla="*/ 256 w 259"/>
                <a:gd name="T1" fmla="*/ 269 h 293"/>
                <a:gd name="T2" fmla="*/ 257 w 259"/>
                <a:gd name="T3" fmla="*/ 262 h 293"/>
                <a:gd name="T4" fmla="*/ 259 w 259"/>
                <a:gd name="T5" fmla="*/ 228 h 293"/>
                <a:gd name="T6" fmla="*/ 32 w 259"/>
                <a:gd name="T7" fmla="*/ 0 h 293"/>
                <a:gd name="T8" fmla="*/ 0 w 259"/>
                <a:gd name="T9" fmla="*/ 31 h 293"/>
                <a:gd name="T10" fmla="*/ 32 w 259"/>
                <a:gd name="T11" fmla="*/ 63 h 293"/>
                <a:gd name="T12" fmla="*/ 196 w 259"/>
                <a:gd name="T13" fmla="*/ 228 h 293"/>
                <a:gd name="T14" fmla="*/ 194 w 259"/>
                <a:gd name="T15" fmla="*/ 258 h 293"/>
                <a:gd name="T16" fmla="*/ 194 w 259"/>
                <a:gd name="T17" fmla="*/ 258 h 293"/>
                <a:gd name="T18" fmla="*/ 194 w 259"/>
                <a:gd name="T19" fmla="*/ 261 h 293"/>
                <a:gd name="T20" fmla="*/ 225 w 259"/>
                <a:gd name="T21" fmla="*/ 293 h 293"/>
                <a:gd name="T22" fmla="*/ 256 w 259"/>
                <a:gd name="T23" fmla="*/ 269 h 293"/>
                <a:gd name="T24" fmla="*/ 256 w 259"/>
                <a:gd name="T25" fmla="*/ 269 h 293"/>
                <a:gd name="T26" fmla="*/ 256 w 259"/>
                <a:gd name="T27" fmla="*/ 269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9" h="293">
                  <a:moveTo>
                    <a:pt x="256" y="269"/>
                  </a:moveTo>
                  <a:cubicBezTo>
                    <a:pt x="256" y="267"/>
                    <a:pt x="257" y="264"/>
                    <a:pt x="257" y="262"/>
                  </a:cubicBezTo>
                  <a:cubicBezTo>
                    <a:pt x="258" y="250"/>
                    <a:pt x="259" y="239"/>
                    <a:pt x="259" y="228"/>
                  </a:cubicBezTo>
                  <a:cubicBezTo>
                    <a:pt x="259" y="102"/>
                    <a:pt x="157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49"/>
                    <a:pt x="14" y="63"/>
                    <a:pt x="32" y="63"/>
                  </a:cubicBezTo>
                  <a:cubicBezTo>
                    <a:pt x="123" y="63"/>
                    <a:pt x="196" y="137"/>
                    <a:pt x="196" y="228"/>
                  </a:cubicBezTo>
                  <a:cubicBezTo>
                    <a:pt x="196" y="238"/>
                    <a:pt x="196" y="248"/>
                    <a:pt x="194" y="258"/>
                  </a:cubicBezTo>
                  <a:lnTo>
                    <a:pt x="194" y="258"/>
                  </a:lnTo>
                  <a:cubicBezTo>
                    <a:pt x="194" y="259"/>
                    <a:pt x="194" y="260"/>
                    <a:pt x="194" y="261"/>
                  </a:cubicBezTo>
                  <a:cubicBezTo>
                    <a:pt x="194" y="279"/>
                    <a:pt x="208" y="293"/>
                    <a:pt x="225" y="293"/>
                  </a:cubicBezTo>
                  <a:cubicBezTo>
                    <a:pt x="240" y="293"/>
                    <a:pt x="252" y="283"/>
                    <a:pt x="256" y="269"/>
                  </a:cubicBezTo>
                  <a:lnTo>
                    <a:pt x="256" y="269"/>
                  </a:lnTo>
                  <a:cubicBezTo>
                    <a:pt x="256" y="269"/>
                    <a:pt x="256" y="269"/>
                    <a:pt x="256" y="2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7"/>
            <p:cNvSpPr/>
            <p:nvPr/>
          </p:nvSpPr>
          <p:spPr bwMode="auto">
            <a:xfrm>
              <a:off x="3732213" y="4395788"/>
              <a:ext cx="103187" cy="112712"/>
            </a:xfrm>
            <a:custGeom>
              <a:avLst/>
              <a:gdLst>
                <a:gd name="T0" fmla="*/ 151 w 152"/>
                <a:gd name="T1" fmla="*/ 137 h 164"/>
                <a:gd name="T2" fmla="*/ 152 w 152"/>
                <a:gd name="T3" fmla="*/ 126 h 164"/>
                <a:gd name="T4" fmla="*/ 26 w 152"/>
                <a:gd name="T5" fmla="*/ 0 h 164"/>
                <a:gd name="T6" fmla="*/ 0 w 152"/>
                <a:gd name="T7" fmla="*/ 26 h 164"/>
                <a:gd name="T8" fmla="*/ 26 w 152"/>
                <a:gd name="T9" fmla="*/ 52 h 164"/>
                <a:gd name="T10" fmla="*/ 99 w 152"/>
                <a:gd name="T11" fmla="*/ 126 h 164"/>
                <a:gd name="T12" fmla="*/ 99 w 152"/>
                <a:gd name="T13" fmla="*/ 135 h 164"/>
                <a:gd name="T14" fmla="*/ 99 w 152"/>
                <a:gd name="T15" fmla="*/ 135 h 164"/>
                <a:gd name="T16" fmla="*/ 99 w 152"/>
                <a:gd name="T17" fmla="*/ 138 h 164"/>
                <a:gd name="T18" fmla="*/ 125 w 152"/>
                <a:gd name="T19" fmla="*/ 164 h 164"/>
                <a:gd name="T20" fmla="*/ 151 w 152"/>
                <a:gd name="T21" fmla="*/ 142 h 164"/>
                <a:gd name="T22" fmla="*/ 151 w 152"/>
                <a:gd name="T23" fmla="*/ 142 h 164"/>
                <a:gd name="T24" fmla="*/ 151 w 152"/>
                <a:gd name="T25" fmla="*/ 140 h 164"/>
                <a:gd name="T26" fmla="*/ 151 w 152"/>
                <a:gd name="T27" fmla="*/ 138 h 164"/>
                <a:gd name="T28" fmla="*/ 151 w 152"/>
                <a:gd name="T29" fmla="*/ 13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2" h="164">
                  <a:moveTo>
                    <a:pt x="151" y="137"/>
                  </a:moveTo>
                  <a:cubicBezTo>
                    <a:pt x="152" y="133"/>
                    <a:pt x="152" y="130"/>
                    <a:pt x="152" y="126"/>
                  </a:cubicBezTo>
                  <a:cubicBezTo>
                    <a:pt x="152" y="56"/>
                    <a:pt x="95" y="0"/>
                    <a:pt x="26" y="0"/>
                  </a:cubicBezTo>
                  <a:cubicBezTo>
                    <a:pt x="11" y="0"/>
                    <a:pt x="0" y="11"/>
                    <a:pt x="0" y="26"/>
                  </a:cubicBezTo>
                  <a:cubicBezTo>
                    <a:pt x="0" y="40"/>
                    <a:pt x="11" y="52"/>
                    <a:pt x="26" y="52"/>
                  </a:cubicBezTo>
                  <a:cubicBezTo>
                    <a:pt x="66" y="52"/>
                    <a:pt x="99" y="85"/>
                    <a:pt x="99" y="126"/>
                  </a:cubicBezTo>
                  <a:cubicBezTo>
                    <a:pt x="99" y="129"/>
                    <a:pt x="99" y="132"/>
                    <a:pt x="99" y="135"/>
                  </a:cubicBezTo>
                  <a:lnTo>
                    <a:pt x="99" y="135"/>
                  </a:lnTo>
                  <a:cubicBezTo>
                    <a:pt x="99" y="136"/>
                    <a:pt x="99" y="137"/>
                    <a:pt x="99" y="138"/>
                  </a:cubicBezTo>
                  <a:cubicBezTo>
                    <a:pt x="99" y="153"/>
                    <a:pt x="111" y="164"/>
                    <a:pt x="125" y="164"/>
                  </a:cubicBezTo>
                  <a:cubicBezTo>
                    <a:pt x="138" y="164"/>
                    <a:pt x="149" y="154"/>
                    <a:pt x="151" y="142"/>
                  </a:cubicBezTo>
                  <a:lnTo>
                    <a:pt x="151" y="142"/>
                  </a:lnTo>
                  <a:cubicBezTo>
                    <a:pt x="151" y="141"/>
                    <a:pt x="151" y="140"/>
                    <a:pt x="151" y="140"/>
                  </a:cubicBezTo>
                  <a:cubicBezTo>
                    <a:pt x="151" y="139"/>
                    <a:pt x="151" y="139"/>
                    <a:pt x="151" y="138"/>
                  </a:cubicBezTo>
                  <a:cubicBezTo>
                    <a:pt x="151" y="138"/>
                    <a:pt x="151" y="138"/>
                    <a:pt x="151" y="1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3618706" y="1719676"/>
            <a:ext cx="558800" cy="460375"/>
            <a:chOff x="3376613" y="2879725"/>
            <a:chExt cx="558800" cy="460375"/>
          </a:xfrm>
        </p:grpSpPr>
        <p:sp>
          <p:nvSpPr>
            <p:cNvPr id="109" name="Freeform 10"/>
            <p:cNvSpPr>
              <a:spLocks noEditPoints="1"/>
            </p:cNvSpPr>
            <p:nvPr/>
          </p:nvSpPr>
          <p:spPr bwMode="auto">
            <a:xfrm>
              <a:off x="3376613" y="2879725"/>
              <a:ext cx="396875" cy="361950"/>
            </a:xfrm>
            <a:custGeom>
              <a:avLst/>
              <a:gdLst>
                <a:gd name="T0" fmla="*/ 568 w 580"/>
                <a:gd name="T1" fmla="*/ 207 h 528"/>
                <a:gd name="T2" fmla="*/ 580 w 580"/>
                <a:gd name="T3" fmla="*/ 207 h 528"/>
                <a:gd name="T4" fmla="*/ 292 w 580"/>
                <a:gd name="T5" fmla="*/ 0 h 528"/>
                <a:gd name="T6" fmla="*/ 0 w 580"/>
                <a:gd name="T7" fmla="*/ 244 h 528"/>
                <a:gd name="T8" fmla="*/ 114 w 580"/>
                <a:gd name="T9" fmla="*/ 438 h 528"/>
                <a:gd name="T10" fmla="*/ 117 w 580"/>
                <a:gd name="T11" fmla="*/ 440 h 528"/>
                <a:gd name="T12" fmla="*/ 89 w 580"/>
                <a:gd name="T13" fmla="*/ 528 h 528"/>
                <a:gd name="T14" fmla="*/ 194 w 580"/>
                <a:gd name="T15" fmla="*/ 475 h 528"/>
                <a:gd name="T16" fmla="*/ 199 w 580"/>
                <a:gd name="T17" fmla="*/ 476 h 528"/>
                <a:gd name="T18" fmla="*/ 292 w 580"/>
                <a:gd name="T19" fmla="*/ 488 h 528"/>
                <a:gd name="T20" fmla="*/ 311 w 580"/>
                <a:gd name="T21" fmla="*/ 488 h 528"/>
                <a:gd name="T22" fmla="*/ 302 w 580"/>
                <a:gd name="T23" fmla="*/ 430 h 528"/>
                <a:gd name="T24" fmla="*/ 568 w 580"/>
                <a:gd name="T25" fmla="*/ 207 h 528"/>
                <a:gd name="T26" fmla="*/ 393 w 580"/>
                <a:gd name="T27" fmla="*/ 121 h 528"/>
                <a:gd name="T28" fmla="*/ 393 w 580"/>
                <a:gd name="T29" fmla="*/ 121 h 528"/>
                <a:gd name="T30" fmla="*/ 434 w 580"/>
                <a:gd name="T31" fmla="*/ 160 h 528"/>
                <a:gd name="T32" fmla="*/ 393 w 580"/>
                <a:gd name="T33" fmla="*/ 200 h 528"/>
                <a:gd name="T34" fmla="*/ 352 w 580"/>
                <a:gd name="T35" fmla="*/ 160 h 528"/>
                <a:gd name="T36" fmla="*/ 393 w 580"/>
                <a:gd name="T37" fmla="*/ 121 h 528"/>
                <a:gd name="T38" fmla="*/ 190 w 580"/>
                <a:gd name="T39" fmla="*/ 200 h 528"/>
                <a:gd name="T40" fmla="*/ 190 w 580"/>
                <a:gd name="T41" fmla="*/ 200 h 528"/>
                <a:gd name="T42" fmla="*/ 149 w 580"/>
                <a:gd name="T43" fmla="*/ 160 h 528"/>
                <a:gd name="T44" fmla="*/ 190 w 580"/>
                <a:gd name="T45" fmla="*/ 121 h 528"/>
                <a:gd name="T46" fmla="*/ 231 w 580"/>
                <a:gd name="T47" fmla="*/ 160 h 528"/>
                <a:gd name="T48" fmla="*/ 190 w 580"/>
                <a:gd name="T49" fmla="*/ 20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80" h="528">
                  <a:moveTo>
                    <a:pt x="568" y="207"/>
                  </a:moveTo>
                  <a:cubicBezTo>
                    <a:pt x="572" y="207"/>
                    <a:pt x="576" y="207"/>
                    <a:pt x="580" y="207"/>
                  </a:cubicBezTo>
                  <a:cubicBezTo>
                    <a:pt x="559" y="90"/>
                    <a:pt x="438" y="0"/>
                    <a:pt x="292" y="0"/>
                  </a:cubicBezTo>
                  <a:cubicBezTo>
                    <a:pt x="130" y="0"/>
                    <a:pt x="0" y="110"/>
                    <a:pt x="0" y="244"/>
                  </a:cubicBezTo>
                  <a:cubicBezTo>
                    <a:pt x="0" y="323"/>
                    <a:pt x="45" y="394"/>
                    <a:pt x="114" y="438"/>
                  </a:cubicBezTo>
                  <a:cubicBezTo>
                    <a:pt x="115" y="439"/>
                    <a:pt x="117" y="440"/>
                    <a:pt x="117" y="440"/>
                  </a:cubicBezTo>
                  <a:lnTo>
                    <a:pt x="89" y="528"/>
                  </a:lnTo>
                  <a:lnTo>
                    <a:pt x="194" y="475"/>
                  </a:lnTo>
                  <a:cubicBezTo>
                    <a:pt x="194" y="475"/>
                    <a:pt x="198" y="476"/>
                    <a:pt x="199" y="476"/>
                  </a:cubicBezTo>
                  <a:cubicBezTo>
                    <a:pt x="228" y="484"/>
                    <a:pt x="259" y="488"/>
                    <a:pt x="292" y="488"/>
                  </a:cubicBezTo>
                  <a:cubicBezTo>
                    <a:pt x="298" y="488"/>
                    <a:pt x="305" y="488"/>
                    <a:pt x="311" y="488"/>
                  </a:cubicBezTo>
                  <a:cubicBezTo>
                    <a:pt x="305" y="469"/>
                    <a:pt x="302" y="450"/>
                    <a:pt x="302" y="430"/>
                  </a:cubicBezTo>
                  <a:cubicBezTo>
                    <a:pt x="302" y="307"/>
                    <a:pt x="421" y="207"/>
                    <a:pt x="568" y="207"/>
                  </a:cubicBezTo>
                  <a:close/>
                  <a:moveTo>
                    <a:pt x="393" y="121"/>
                  </a:moveTo>
                  <a:lnTo>
                    <a:pt x="393" y="121"/>
                  </a:lnTo>
                  <a:cubicBezTo>
                    <a:pt x="416" y="121"/>
                    <a:pt x="434" y="138"/>
                    <a:pt x="434" y="160"/>
                  </a:cubicBezTo>
                  <a:cubicBezTo>
                    <a:pt x="434" y="182"/>
                    <a:pt x="416" y="200"/>
                    <a:pt x="393" y="200"/>
                  </a:cubicBezTo>
                  <a:cubicBezTo>
                    <a:pt x="370" y="200"/>
                    <a:pt x="352" y="182"/>
                    <a:pt x="352" y="160"/>
                  </a:cubicBezTo>
                  <a:cubicBezTo>
                    <a:pt x="352" y="138"/>
                    <a:pt x="370" y="121"/>
                    <a:pt x="393" y="121"/>
                  </a:cubicBezTo>
                  <a:close/>
                  <a:moveTo>
                    <a:pt x="190" y="200"/>
                  </a:moveTo>
                  <a:lnTo>
                    <a:pt x="190" y="200"/>
                  </a:lnTo>
                  <a:cubicBezTo>
                    <a:pt x="167" y="200"/>
                    <a:pt x="149" y="182"/>
                    <a:pt x="149" y="160"/>
                  </a:cubicBezTo>
                  <a:cubicBezTo>
                    <a:pt x="149" y="138"/>
                    <a:pt x="167" y="121"/>
                    <a:pt x="190" y="121"/>
                  </a:cubicBezTo>
                  <a:cubicBezTo>
                    <a:pt x="213" y="121"/>
                    <a:pt x="231" y="138"/>
                    <a:pt x="231" y="160"/>
                  </a:cubicBezTo>
                  <a:cubicBezTo>
                    <a:pt x="231" y="182"/>
                    <a:pt x="213" y="200"/>
                    <a:pt x="190" y="2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1"/>
            <p:cNvSpPr>
              <a:spLocks noEditPoints="1"/>
            </p:cNvSpPr>
            <p:nvPr/>
          </p:nvSpPr>
          <p:spPr bwMode="auto">
            <a:xfrm>
              <a:off x="3598863" y="3033713"/>
              <a:ext cx="336550" cy="306387"/>
            </a:xfrm>
            <a:custGeom>
              <a:avLst/>
              <a:gdLst>
                <a:gd name="T0" fmla="*/ 0 w 493"/>
                <a:gd name="T1" fmla="*/ 206 h 446"/>
                <a:gd name="T2" fmla="*/ 247 w 493"/>
                <a:gd name="T3" fmla="*/ 412 h 446"/>
                <a:gd name="T4" fmla="*/ 325 w 493"/>
                <a:gd name="T5" fmla="*/ 402 h 446"/>
                <a:gd name="T6" fmla="*/ 329 w 493"/>
                <a:gd name="T7" fmla="*/ 401 h 446"/>
                <a:gd name="T8" fmla="*/ 418 w 493"/>
                <a:gd name="T9" fmla="*/ 446 h 446"/>
                <a:gd name="T10" fmla="*/ 394 w 493"/>
                <a:gd name="T11" fmla="*/ 371 h 446"/>
                <a:gd name="T12" fmla="*/ 397 w 493"/>
                <a:gd name="T13" fmla="*/ 370 h 446"/>
                <a:gd name="T14" fmla="*/ 493 w 493"/>
                <a:gd name="T15" fmla="*/ 206 h 446"/>
                <a:gd name="T16" fmla="*/ 247 w 493"/>
                <a:gd name="T17" fmla="*/ 0 h 446"/>
                <a:gd name="T18" fmla="*/ 0 w 493"/>
                <a:gd name="T19" fmla="*/ 206 h 446"/>
                <a:gd name="T20" fmla="*/ 298 w 493"/>
                <a:gd name="T21" fmla="*/ 135 h 446"/>
                <a:gd name="T22" fmla="*/ 298 w 493"/>
                <a:gd name="T23" fmla="*/ 135 h 446"/>
                <a:gd name="T24" fmla="*/ 333 w 493"/>
                <a:gd name="T25" fmla="*/ 102 h 446"/>
                <a:gd name="T26" fmla="*/ 367 w 493"/>
                <a:gd name="T27" fmla="*/ 135 h 446"/>
                <a:gd name="T28" fmla="*/ 333 w 493"/>
                <a:gd name="T29" fmla="*/ 169 h 446"/>
                <a:gd name="T30" fmla="*/ 298 w 493"/>
                <a:gd name="T31" fmla="*/ 135 h 446"/>
                <a:gd name="T32" fmla="*/ 127 w 493"/>
                <a:gd name="T33" fmla="*/ 135 h 446"/>
                <a:gd name="T34" fmla="*/ 127 w 493"/>
                <a:gd name="T35" fmla="*/ 135 h 446"/>
                <a:gd name="T36" fmla="*/ 161 w 493"/>
                <a:gd name="T37" fmla="*/ 102 h 446"/>
                <a:gd name="T38" fmla="*/ 196 w 493"/>
                <a:gd name="T39" fmla="*/ 135 h 446"/>
                <a:gd name="T40" fmla="*/ 161 w 493"/>
                <a:gd name="T41" fmla="*/ 169 h 446"/>
                <a:gd name="T42" fmla="*/ 127 w 493"/>
                <a:gd name="T43" fmla="*/ 135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93" h="446">
                  <a:moveTo>
                    <a:pt x="0" y="206"/>
                  </a:moveTo>
                  <a:cubicBezTo>
                    <a:pt x="0" y="320"/>
                    <a:pt x="111" y="412"/>
                    <a:pt x="247" y="412"/>
                  </a:cubicBezTo>
                  <a:cubicBezTo>
                    <a:pt x="274" y="412"/>
                    <a:pt x="300" y="409"/>
                    <a:pt x="325" y="402"/>
                  </a:cubicBezTo>
                  <a:cubicBezTo>
                    <a:pt x="326" y="401"/>
                    <a:pt x="329" y="401"/>
                    <a:pt x="329" y="401"/>
                  </a:cubicBezTo>
                  <a:lnTo>
                    <a:pt x="418" y="446"/>
                  </a:lnTo>
                  <a:lnTo>
                    <a:pt x="394" y="371"/>
                  </a:lnTo>
                  <a:cubicBezTo>
                    <a:pt x="394" y="371"/>
                    <a:pt x="396" y="370"/>
                    <a:pt x="397" y="370"/>
                  </a:cubicBezTo>
                  <a:cubicBezTo>
                    <a:pt x="455" y="332"/>
                    <a:pt x="493" y="273"/>
                    <a:pt x="493" y="206"/>
                  </a:cubicBezTo>
                  <a:cubicBezTo>
                    <a:pt x="493" y="92"/>
                    <a:pt x="383" y="0"/>
                    <a:pt x="247" y="0"/>
                  </a:cubicBezTo>
                  <a:cubicBezTo>
                    <a:pt x="111" y="0"/>
                    <a:pt x="0" y="92"/>
                    <a:pt x="0" y="206"/>
                  </a:cubicBezTo>
                  <a:close/>
                  <a:moveTo>
                    <a:pt x="298" y="135"/>
                  </a:moveTo>
                  <a:lnTo>
                    <a:pt x="298" y="135"/>
                  </a:lnTo>
                  <a:cubicBezTo>
                    <a:pt x="298" y="117"/>
                    <a:pt x="314" y="102"/>
                    <a:pt x="333" y="102"/>
                  </a:cubicBezTo>
                  <a:cubicBezTo>
                    <a:pt x="352" y="102"/>
                    <a:pt x="367" y="117"/>
                    <a:pt x="367" y="135"/>
                  </a:cubicBezTo>
                  <a:cubicBezTo>
                    <a:pt x="367" y="154"/>
                    <a:pt x="352" y="169"/>
                    <a:pt x="333" y="169"/>
                  </a:cubicBezTo>
                  <a:cubicBezTo>
                    <a:pt x="314" y="169"/>
                    <a:pt x="298" y="154"/>
                    <a:pt x="298" y="135"/>
                  </a:cubicBezTo>
                  <a:close/>
                  <a:moveTo>
                    <a:pt x="127" y="135"/>
                  </a:moveTo>
                  <a:lnTo>
                    <a:pt x="127" y="135"/>
                  </a:lnTo>
                  <a:cubicBezTo>
                    <a:pt x="127" y="117"/>
                    <a:pt x="142" y="102"/>
                    <a:pt x="161" y="102"/>
                  </a:cubicBezTo>
                  <a:cubicBezTo>
                    <a:pt x="180" y="102"/>
                    <a:pt x="196" y="117"/>
                    <a:pt x="196" y="135"/>
                  </a:cubicBezTo>
                  <a:cubicBezTo>
                    <a:pt x="196" y="154"/>
                    <a:pt x="180" y="169"/>
                    <a:pt x="161" y="169"/>
                  </a:cubicBezTo>
                  <a:cubicBezTo>
                    <a:pt x="142" y="169"/>
                    <a:pt x="127" y="154"/>
                    <a:pt x="127" y="1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1" name="Freeform 12"/>
          <p:cNvSpPr/>
          <p:nvPr/>
        </p:nvSpPr>
        <p:spPr bwMode="auto">
          <a:xfrm>
            <a:off x="4989683" y="1628908"/>
            <a:ext cx="573087" cy="544512"/>
          </a:xfrm>
          <a:custGeom>
            <a:avLst/>
            <a:gdLst>
              <a:gd name="T0" fmla="*/ 244 w 836"/>
              <a:gd name="T1" fmla="*/ 537 h 795"/>
              <a:gd name="T2" fmla="*/ 510 w 836"/>
              <a:gd name="T3" fmla="*/ 376 h 795"/>
              <a:gd name="T4" fmla="*/ 187 w 836"/>
              <a:gd name="T5" fmla="*/ 332 h 795"/>
              <a:gd name="T6" fmla="*/ 619 w 836"/>
              <a:gd name="T7" fmla="*/ 327 h 795"/>
              <a:gd name="T8" fmla="*/ 619 w 836"/>
              <a:gd name="T9" fmla="*/ 358 h 795"/>
              <a:gd name="T10" fmla="*/ 374 w 836"/>
              <a:gd name="T11" fmla="*/ 533 h 795"/>
              <a:gd name="T12" fmla="*/ 635 w 836"/>
              <a:gd name="T13" fmla="*/ 554 h 795"/>
              <a:gd name="T14" fmla="*/ 627 w 836"/>
              <a:gd name="T15" fmla="*/ 508 h 795"/>
              <a:gd name="T16" fmla="*/ 836 w 836"/>
              <a:gd name="T17" fmla="*/ 304 h 795"/>
              <a:gd name="T18" fmla="*/ 547 w 836"/>
              <a:gd name="T19" fmla="*/ 262 h 795"/>
              <a:gd name="T20" fmla="*/ 418 w 836"/>
              <a:gd name="T21" fmla="*/ 0 h 795"/>
              <a:gd name="T22" fmla="*/ 289 w 836"/>
              <a:gd name="T23" fmla="*/ 262 h 795"/>
              <a:gd name="T24" fmla="*/ 0 w 836"/>
              <a:gd name="T25" fmla="*/ 304 h 795"/>
              <a:gd name="T26" fmla="*/ 209 w 836"/>
              <a:gd name="T27" fmla="*/ 508 h 795"/>
              <a:gd name="T28" fmla="*/ 159 w 836"/>
              <a:gd name="T29" fmla="*/ 795 h 795"/>
              <a:gd name="T30" fmla="*/ 418 w 836"/>
              <a:gd name="T31" fmla="*/ 660 h 795"/>
              <a:gd name="T32" fmla="*/ 676 w 836"/>
              <a:gd name="T33" fmla="*/ 795 h 795"/>
              <a:gd name="T34" fmla="*/ 636 w 836"/>
              <a:gd name="T35" fmla="*/ 559 h 795"/>
              <a:gd name="T36" fmla="*/ 244 w 836"/>
              <a:gd name="T37" fmla="*/ 576 h 795"/>
              <a:gd name="T38" fmla="*/ 244 w 836"/>
              <a:gd name="T39" fmla="*/ 537 h 7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836" h="795">
                <a:moveTo>
                  <a:pt x="244" y="537"/>
                </a:moveTo>
                <a:cubicBezTo>
                  <a:pt x="263" y="515"/>
                  <a:pt x="510" y="376"/>
                  <a:pt x="510" y="376"/>
                </a:cubicBezTo>
                <a:lnTo>
                  <a:pt x="187" y="332"/>
                </a:lnTo>
                <a:lnTo>
                  <a:pt x="619" y="327"/>
                </a:lnTo>
                <a:cubicBezTo>
                  <a:pt x="619" y="327"/>
                  <a:pt x="634" y="340"/>
                  <a:pt x="619" y="358"/>
                </a:cubicBezTo>
                <a:cubicBezTo>
                  <a:pt x="603" y="376"/>
                  <a:pt x="374" y="533"/>
                  <a:pt x="374" y="533"/>
                </a:cubicBezTo>
                <a:lnTo>
                  <a:pt x="635" y="554"/>
                </a:lnTo>
                <a:lnTo>
                  <a:pt x="627" y="508"/>
                </a:lnTo>
                <a:lnTo>
                  <a:pt x="836" y="304"/>
                </a:lnTo>
                <a:lnTo>
                  <a:pt x="547" y="262"/>
                </a:lnTo>
                <a:lnTo>
                  <a:pt x="418" y="0"/>
                </a:lnTo>
                <a:lnTo>
                  <a:pt x="289" y="262"/>
                </a:lnTo>
                <a:lnTo>
                  <a:pt x="0" y="304"/>
                </a:lnTo>
                <a:lnTo>
                  <a:pt x="209" y="508"/>
                </a:lnTo>
                <a:lnTo>
                  <a:pt x="159" y="795"/>
                </a:lnTo>
                <a:lnTo>
                  <a:pt x="418" y="660"/>
                </a:lnTo>
                <a:lnTo>
                  <a:pt x="676" y="795"/>
                </a:lnTo>
                <a:lnTo>
                  <a:pt x="636" y="559"/>
                </a:lnTo>
                <a:lnTo>
                  <a:pt x="244" y="576"/>
                </a:lnTo>
                <a:cubicBezTo>
                  <a:pt x="244" y="576"/>
                  <a:pt x="225" y="559"/>
                  <a:pt x="244" y="5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2" name="TextBox 111"/>
          <p:cNvSpPr txBox="1"/>
          <p:nvPr/>
        </p:nvSpPr>
        <p:spPr>
          <a:xfrm>
            <a:off x="6093693" y="1907815"/>
            <a:ext cx="2344788" cy="5001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1300"/>
              </a:lnSpc>
            </a:pP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输入简要文字内容，文字内容需概括精炼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，言简意赅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的说明分项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内容</a:t>
            </a:r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6093693" y="1611954"/>
            <a:ext cx="232265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b="1" dirty="0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数据一</a:t>
            </a:r>
            <a:endParaRPr lang="zh-CN" altLang="en-US" sz="1600" b="1" dirty="0">
              <a:solidFill>
                <a:schemeClr val="accent2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6104761" y="3304497"/>
            <a:ext cx="2344788" cy="5001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1300"/>
              </a:lnSpc>
            </a:pP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输入简要文字内容，文字内容需概括精炼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，言简意赅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的说明分项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内容</a:t>
            </a:r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6104761" y="3008636"/>
            <a:ext cx="232265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b="1" dirty="0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数据二</a:t>
            </a:r>
            <a:endParaRPr lang="zh-CN" altLang="en-US" sz="1600" b="1" dirty="0">
              <a:solidFill>
                <a:schemeClr val="accent2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746216" y="3393735"/>
            <a:ext cx="2344788" cy="5001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ts val="1300"/>
              </a:lnSpc>
            </a:pP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输入简要文字内容，文字内容需概括精炼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，言简意赅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的说明分项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内容</a:t>
            </a:r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746216" y="3097874"/>
            <a:ext cx="232265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600" b="1" dirty="0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数据三</a:t>
            </a:r>
            <a:endParaRPr lang="zh-CN" altLang="en-US" sz="1600" b="1" dirty="0">
              <a:solidFill>
                <a:schemeClr val="accent2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735148" y="1924769"/>
            <a:ext cx="2344788" cy="5001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ts val="1300"/>
              </a:lnSpc>
            </a:pP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输入简要文字内容，文字内容需概括精炼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，言简意赅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的说明分项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内容</a:t>
            </a:r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735148" y="1628908"/>
            <a:ext cx="232265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600" b="1" dirty="0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数据四</a:t>
            </a:r>
            <a:endParaRPr lang="zh-CN" altLang="en-US" sz="1600" b="1" dirty="0">
              <a:solidFill>
                <a:schemeClr val="accent2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实验数据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575455" y="290645"/>
            <a:ext cx="22808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EXPERIMENTAL DATA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 p14:presetBounceEnd="4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9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0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1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5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4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500"/>
                                            <p:tgtEl>
                                              <p:spTgt spid="1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8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5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6" dur="500"/>
                                            <p:tgtEl>
                                              <p:spTgt spid="1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9" dur="500"/>
                                            <p:tgtEl>
                                              <p:spTgt spid="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6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67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9" dur="500"/>
                                            <p:tgtEl>
                                              <p:spTgt spid="1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2" dur="500"/>
                                            <p:tgtEl>
                                              <p:spTgt spid="1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7" grpId="0" animBg="1"/>
          <p:bldP spid="61" grpId="0" animBg="1"/>
          <p:bldP spid="102" grpId="0" animBg="1"/>
          <p:bldP spid="111" grpId="0" animBg="1"/>
          <p:bldP spid="112" grpId="0"/>
          <p:bldP spid="113" grpId="0"/>
          <p:bldP spid="114" grpId="0"/>
          <p:bldP spid="115" grpId="0"/>
          <p:bldP spid="116" grpId="0"/>
          <p:bldP spid="117" grpId="0"/>
          <p:bldP spid="118" grpId="0"/>
          <p:bldP spid="11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1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5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4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500"/>
                                            <p:tgtEl>
                                              <p:spTgt spid="1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8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5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6" dur="500"/>
                                            <p:tgtEl>
                                              <p:spTgt spid="1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9" dur="500"/>
                                            <p:tgtEl>
                                              <p:spTgt spid="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6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67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9" dur="500"/>
                                            <p:tgtEl>
                                              <p:spTgt spid="1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2" dur="500"/>
                                            <p:tgtEl>
                                              <p:spTgt spid="1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7" grpId="0" animBg="1"/>
          <p:bldP spid="61" grpId="0" animBg="1"/>
          <p:bldP spid="102" grpId="0" animBg="1"/>
          <p:bldP spid="111" grpId="0" animBg="1"/>
          <p:bldP spid="112" grpId="0"/>
          <p:bldP spid="113" grpId="0"/>
          <p:bldP spid="114" grpId="0"/>
          <p:bldP spid="115" grpId="0"/>
          <p:bldP spid="116" grpId="0"/>
          <p:bldP spid="117" grpId="0"/>
          <p:bldP spid="118" grpId="0"/>
          <p:bldP spid="119" grpId="0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圆角矩形 75"/>
          <p:cNvSpPr/>
          <p:nvPr/>
        </p:nvSpPr>
        <p:spPr>
          <a:xfrm rot="5400000">
            <a:off x="2044393" y="2919555"/>
            <a:ext cx="2093533" cy="1161081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7" name="组合 56"/>
          <p:cNvGrpSpPr/>
          <p:nvPr/>
        </p:nvGrpSpPr>
        <p:grpSpPr>
          <a:xfrm>
            <a:off x="2658150" y="3591568"/>
            <a:ext cx="886646" cy="886646"/>
            <a:chOff x="304800" y="673100"/>
            <a:chExt cx="4000500" cy="4000500"/>
          </a:xfrm>
          <a:solidFill>
            <a:schemeClr val="accent2">
              <a:lumMod val="75000"/>
            </a:schemeClr>
          </a:solidFill>
          <a:effectLst/>
        </p:grpSpPr>
        <p:sp>
          <p:nvSpPr>
            <p:cNvPr id="58" name="同心圆 5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accent5"/>
                </a:solidFill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 smtClean="0">
                  <a:solidFill>
                    <a:schemeClr val="accent5"/>
                  </a:solidFill>
                  <a:latin typeface="+mj-ea"/>
                </a:rPr>
                <a:t>标题</a:t>
              </a:r>
              <a:endParaRPr lang="zh-CN" altLang="en-US" sz="1600" b="1" dirty="0">
                <a:solidFill>
                  <a:schemeClr val="accent5"/>
                </a:solidFill>
                <a:latin typeface="+mj-ea"/>
              </a:endParaRPr>
            </a:p>
          </p:txBody>
        </p:sp>
      </p:grpSp>
      <p:sp>
        <p:nvSpPr>
          <p:cNvPr id="106" name="圆角矩形 105"/>
          <p:cNvSpPr/>
          <p:nvPr/>
        </p:nvSpPr>
        <p:spPr>
          <a:xfrm rot="5400000">
            <a:off x="305174" y="2677540"/>
            <a:ext cx="2615180" cy="1088101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椭圆 106"/>
          <p:cNvSpPr/>
          <p:nvPr/>
        </p:nvSpPr>
        <p:spPr>
          <a:xfrm>
            <a:off x="1170705" y="3584901"/>
            <a:ext cx="899981" cy="899981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 smtClean="0">
                <a:solidFill>
                  <a:schemeClr val="accent2">
                    <a:lumMod val="75000"/>
                  </a:schemeClr>
                </a:solidFill>
                <a:latin typeface="+mj-ea"/>
              </a:rPr>
              <a:t>标题</a:t>
            </a:r>
            <a:endParaRPr lang="zh-CN" altLang="en-US" sz="1600" b="1" dirty="0">
              <a:solidFill>
                <a:schemeClr val="accent2">
                  <a:lumMod val="75000"/>
                </a:schemeClr>
              </a:solidFill>
              <a:latin typeface="+mj-ea"/>
            </a:endParaRPr>
          </a:p>
        </p:txBody>
      </p:sp>
      <p:sp>
        <p:nvSpPr>
          <p:cNvPr id="108" name="圆角矩形 107"/>
          <p:cNvSpPr/>
          <p:nvPr/>
        </p:nvSpPr>
        <p:spPr>
          <a:xfrm rot="5400000">
            <a:off x="4760286" y="2678656"/>
            <a:ext cx="2575331" cy="1161081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9" name="组合 108"/>
          <p:cNvGrpSpPr/>
          <p:nvPr/>
        </p:nvGrpSpPr>
        <p:grpSpPr>
          <a:xfrm>
            <a:off x="5619703" y="3591568"/>
            <a:ext cx="886646" cy="886646"/>
            <a:chOff x="304800" y="673100"/>
            <a:chExt cx="4000500" cy="4000500"/>
          </a:xfrm>
          <a:solidFill>
            <a:schemeClr val="accent2">
              <a:lumMod val="75000"/>
            </a:schemeClr>
          </a:solidFill>
          <a:effectLst/>
        </p:grpSpPr>
        <p:sp>
          <p:nvSpPr>
            <p:cNvPr id="110" name="同心圆 10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accent5"/>
                </a:solidFill>
              </a:endParaRPr>
            </a:p>
          </p:txBody>
        </p:sp>
        <p:sp>
          <p:nvSpPr>
            <p:cNvPr id="111" name="椭圆 11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 smtClean="0">
                  <a:solidFill>
                    <a:schemeClr val="accent5"/>
                  </a:solidFill>
                  <a:latin typeface="+mj-ea"/>
                </a:rPr>
                <a:t>标题</a:t>
              </a:r>
              <a:endParaRPr lang="zh-CN" altLang="en-US" sz="1600" b="1" dirty="0">
                <a:solidFill>
                  <a:schemeClr val="accent5"/>
                </a:solidFill>
                <a:latin typeface="+mj-ea"/>
              </a:endParaRPr>
            </a:p>
          </p:txBody>
        </p:sp>
      </p:grpSp>
      <p:sp>
        <p:nvSpPr>
          <p:cNvPr id="114" name="圆角矩形 113"/>
          <p:cNvSpPr/>
          <p:nvPr/>
        </p:nvSpPr>
        <p:spPr>
          <a:xfrm rot="5400000">
            <a:off x="3261966" y="2677540"/>
            <a:ext cx="2615180" cy="1088101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椭圆 114"/>
          <p:cNvSpPr/>
          <p:nvPr/>
        </p:nvSpPr>
        <p:spPr>
          <a:xfrm>
            <a:off x="4132259" y="3584901"/>
            <a:ext cx="899981" cy="899981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 smtClean="0">
                <a:solidFill>
                  <a:schemeClr val="accent2">
                    <a:lumMod val="75000"/>
                  </a:schemeClr>
                </a:solidFill>
                <a:latin typeface="+mj-ea"/>
              </a:rPr>
              <a:t>标题</a:t>
            </a:r>
            <a:endParaRPr lang="zh-CN" altLang="en-US" sz="1600" b="1" dirty="0">
              <a:solidFill>
                <a:schemeClr val="accent2">
                  <a:lumMod val="75000"/>
                </a:schemeClr>
              </a:solidFill>
              <a:latin typeface="+mj-ea"/>
            </a:endParaRPr>
          </a:p>
        </p:txBody>
      </p:sp>
      <p:sp>
        <p:nvSpPr>
          <p:cNvPr id="122" name="圆角矩形 121"/>
          <p:cNvSpPr/>
          <p:nvPr/>
        </p:nvSpPr>
        <p:spPr>
          <a:xfrm rot="5400000">
            <a:off x="5937694" y="2392675"/>
            <a:ext cx="3177303" cy="1088101"/>
          </a:xfrm>
          <a:prstGeom prst="roundRect">
            <a:avLst>
              <a:gd name="adj" fmla="val 48249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椭圆 122"/>
          <p:cNvSpPr/>
          <p:nvPr/>
        </p:nvSpPr>
        <p:spPr>
          <a:xfrm>
            <a:off x="7093813" y="3584901"/>
            <a:ext cx="899981" cy="899981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 smtClean="0">
                <a:solidFill>
                  <a:schemeClr val="accent2">
                    <a:lumMod val="75000"/>
                  </a:schemeClr>
                </a:solidFill>
                <a:latin typeface="+mj-ea"/>
              </a:rPr>
              <a:t>标题</a:t>
            </a:r>
            <a:endParaRPr lang="zh-CN" altLang="en-US" sz="1600" b="1" dirty="0">
              <a:solidFill>
                <a:schemeClr val="accent2">
                  <a:lumMod val="75000"/>
                </a:schemeClr>
              </a:solidFill>
              <a:latin typeface="+mj-ea"/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4177330" y="2290098"/>
            <a:ext cx="8210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+mj-ea"/>
                <a:ea typeface="+mj-ea"/>
              </a:rPr>
              <a:t>25%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1186276" y="2290098"/>
            <a:ext cx="8210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+mj-ea"/>
                <a:ea typeface="+mj-ea"/>
              </a:rPr>
              <a:t>25%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6" name="TextBox 125"/>
          <p:cNvSpPr txBox="1"/>
          <p:nvPr/>
        </p:nvSpPr>
        <p:spPr>
          <a:xfrm>
            <a:off x="7138884" y="1738931"/>
            <a:ext cx="8210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+mj-ea"/>
                <a:ea typeface="+mj-ea"/>
              </a:rPr>
              <a:t>45%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8" name="TextBox 127"/>
          <p:cNvSpPr txBox="1"/>
          <p:nvPr/>
        </p:nvSpPr>
        <p:spPr>
          <a:xfrm>
            <a:off x="2658150" y="2799746"/>
            <a:ext cx="8210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+mj-ea"/>
                <a:ea typeface="+mj-ea"/>
              </a:rPr>
              <a:t>15%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5639054" y="2290098"/>
            <a:ext cx="8210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+mj-ea"/>
                <a:ea typeface="+mj-ea"/>
              </a:rPr>
              <a:t>25%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1079712" y="955049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4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1079712" y="1181175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添加文字内容，内容详尽简要清晰。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添加文字内容，内容详尽简要清晰。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cxnSp>
        <p:nvCxnSpPr>
          <p:cNvPr id="134" name="直接连接符 133"/>
          <p:cNvCxnSpPr/>
          <p:nvPr/>
        </p:nvCxnSpPr>
        <p:spPr>
          <a:xfrm flipV="1">
            <a:off x="1036816" y="1031848"/>
            <a:ext cx="0" cy="576518"/>
          </a:xfrm>
          <a:prstGeom prst="line">
            <a:avLst/>
          </a:prstGeom>
          <a:ln w="12700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实验数据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575455" y="290645"/>
            <a:ext cx="22808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EXPERIMENTAL DATA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7" name="直接连接符 36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2" presetClass="entr" presetSubtype="8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" dur="500"/>
                                            <p:tgtEl>
                                              <p:spTgt spid="1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1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1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8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0" dur="50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2" presetID="2" presetClass="entr" presetSubtype="4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4" dur="3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5" dur="3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1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9" dur="500"/>
                                            <p:tgtEl>
                                              <p:spTgt spid="1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1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3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nodeType="withEffect" p14:presetBounceEnd="44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36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37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1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41" dur="500"/>
                                            <p:tgtEl>
                                              <p:spTgt spid="1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3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5" dur="5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4" fill="hold" grpId="0" nodeType="withEffect" p14:presetBounceEnd="44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8" dur="3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9" dur="3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1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53" dur="5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5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7" dur="5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4" fill="hold" nodeType="withEffect" p14:presetBounceEnd="44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60" dur="3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61" dur="3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1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500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65" dur="500"/>
                                            <p:tgtEl>
                                              <p:spTgt spid="1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67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9" dur="500"/>
                                            <p:tgtEl>
                                              <p:spTgt spid="1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2" presetClass="entr" presetSubtype="4" fill="hold" grpId="0" nodeType="withEffect" p14:presetBounceEnd="44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72" dur="30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73" dur="30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12" presetClass="entr" presetSubtype="1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6" dur="500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77" dur="50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6" grpId="0" animBg="1"/>
          <p:bldP spid="106" grpId="0" animBg="1"/>
          <p:bldP spid="107" grpId="0" animBg="1"/>
          <p:bldP spid="108" grpId="0" animBg="1"/>
          <p:bldP spid="114" grpId="0" animBg="1"/>
          <p:bldP spid="115" grpId="0" animBg="1"/>
          <p:bldP spid="122" grpId="0" animBg="1"/>
          <p:bldP spid="123" grpId="0" animBg="1"/>
          <p:bldP spid="124" grpId="0"/>
          <p:bldP spid="125" grpId="0"/>
          <p:bldP spid="126" grpId="0"/>
          <p:bldP spid="128" grpId="0"/>
          <p:bldP spid="129" grpId="0"/>
          <p:bldP spid="132" grpId="0"/>
          <p:bldP spid="13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2" presetClass="entr" presetSubtype="8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" dur="500"/>
                                            <p:tgtEl>
                                              <p:spTgt spid="1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1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1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8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0" dur="50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2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3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3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1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9" dur="500"/>
                                            <p:tgtEl>
                                              <p:spTgt spid="1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1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3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1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41" dur="500"/>
                                            <p:tgtEl>
                                              <p:spTgt spid="1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3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5" dur="5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3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3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1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53" dur="5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5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7" dur="5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4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3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3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1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500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65" dur="500"/>
                                            <p:tgtEl>
                                              <p:spTgt spid="1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67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9" dur="500"/>
                                            <p:tgtEl>
                                              <p:spTgt spid="1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2" presetClass="entr" presetSubtype="4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30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30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12" presetClass="entr" presetSubtype="1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6" dur="500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77" dur="50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6" grpId="0" animBg="1"/>
          <p:bldP spid="106" grpId="0" animBg="1"/>
          <p:bldP spid="107" grpId="0" animBg="1"/>
          <p:bldP spid="108" grpId="0" animBg="1"/>
          <p:bldP spid="114" grpId="0" animBg="1"/>
          <p:bldP spid="115" grpId="0" animBg="1"/>
          <p:bldP spid="122" grpId="0" animBg="1"/>
          <p:bldP spid="123" grpId="0" animBg="1"/>
          <p:bldP spid="124" grpId="0"/>
          <p:bldP spid="125" grpId="0"/>
          <p:bldP spid="126" grpId="0"/>
          <p:bldP spid="128" grpId="0"/>
          <p:bldP spid="129" grpId="0"/>
          <p:bldP spid="132" grpId="0"/>
          <p:bldP spid="133" grpId="0"/>
        </p:bldLst>
      </p:timing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3212066" y="1532313"/>
            <a:ext cx="2259818" cy="2259818"/>
          </a:xfrm>
          <a:prstGeom prst="ellipse">
            <a:avLst/>
          </a:prstGeom>
          <a:noFill/>
          <a:ln w="762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2831158" y="2752647"/>
            <a:ext cx="805820" cy="812978"/>
            <a:chOff x="659172" y="2539810"/>
            <a:chExt cx="1130909" cy="1140955"/>
          </a:xfrm>
          <a:solidFill>
            <a:schemeClr val="accent2"/>
          </a:solidFill>
          <a:effectLst/>
        </p:grpSpPr>
        <p:sp>
          <p:nvSpPr>
            <p:cNvPr id="35" name="椭圆 34"/>
            <p:cNvSpPr/>
            <p:nvPr/>
          </p:nvSpPr>
          <p:spPr>
            <a:xfrm>
              <a:off x="659172" y="2539810"/>
              <a:ext cx="1130909" cy="113090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812818" y="2579314"/>
              <a:ext cx="801342" cy="1101451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4500" dirty="0" smtClean="0">
                  <a:solidFill>
                    <a:schemeClr val="bg1"/>
                  </a:solidFill>
                  <a:latin typeface="+mj-ea"/>
                  <a:ea typeface="+mj-ea"/>
                </a:rPr>
                <a:t>C</a:t>
              </a:r>
              <a:endParaRPr lang="zh-CN" altLang="en-US" sz="45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838042" y="3198460"/>
            <a:ext cx="1079358" cy="1079358"/>
            <a:chOff x="1793024" y="3335286"/>
            <a:chExt cx="1514802" cy="1514802"/>
          </a:xfrm>
          <a:effectLst/>
        </p:grpSpPr>
        <p:sp>
          <p:nvSpPr>
            <p:cNvPr id="38" name="椭圆 37"/>
            <p:cNvSpPr/>
            <p:nvPr/>
          </p:nvSpPr>
          <p:spPr>
            <a:xfrm>
              <a:off x="1793024" y="3335286"/>
              <a:ext cx="1514802" cy="151480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079906" y="3419263"/>
              <a:ext cx="1012815" cy="131742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5500" dirty="0" smtClean="0">
                  <a:solidFill>
                    <a:schemeClr val="bg1"/>
                  </a:solidFill>
                  <a:latin typeface="+mj-ea"/>
                  <a:ea typeface="+mj-ea"/>
                </a:rPr>
                <a:t>D</a:t>
              </a:r>
              <a:endParaRPr lang="zh-CN" altLang="en-US" sz="55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046983" y="1852654"/>
            <a:ext cx="554304" cy="584775"/>
            <a:chOff x="957433" y="1471879"/>
            <a:chExt cx="777925" cy="820689"/>
          </a:xfrm>
          <a:effectLst/>
        </p:grpSpPr>
        <p:sp>
          <p:nvSpPr>
            <p:cNvPr id="34" name="椭圆 33"/>
            <p:cNvSpPr/>
            <p:nvPr/>
          </p:nvSpPr>
          <p:spPr>
            <a:xfrm>
              <a:off x="957433" y="1476554"/>
              <a:ext cx="777925" cy="777925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048645" y="1471879"/>
              <a:ext cx="621367" cy="820689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3200" dirty="0" smtClean="0">
                  <a:solidFill>
                    <a:schemeClr val="bg1"/>
                  </a:solidFill>
                  <a:latin typeface="+mj-ea"/>
                  <a:ea typeface="+mj-ea"/>
                </a:rPr>
                <a:t>B</a:t>
              </a:r>
              <a:endParaRPr lang="zh-CN" altLang="en-US" sz="32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704584" y="1337979"/>
            <a:ext cx="398608" cy="408546"/>
            <a:chOff x="1732409" y="982503"/>
            <a:chExt cx="559417" cy="573365"/>
          </a:xfrm>
          <a:solidFill>
            <a:schemeClr val="accent2"/>
          </a:solidFill>
          <a:effectLst/>
        </p:grpSpPr>
        <p:sp>
          <p:nvSpPr>
            <p:cNvPr id="31" name="椭圆 30"/>
            <p:cNvSpPr/>
            <p:nvPr/>
          </p:nvSpPr>
          <p:spPr>
            <a:xfrm>
              <a:off x="1732409" y="996451"/>
              <a:ext cx="559417" cy="55941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755466" y="982503"/>
              <a:ext cx="365806" cy="40011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+mj-ea"/>
                  <a:ea typeface="+mj-ea"/>
                </a:rPr>
                <a:t>A</a:t>
              </a:r>
              <a:endParaRPr lang="zh-CN" altLang="en-US" sz="2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821577" y="1835091"/>
            <a:ext cx="1574080" cy="1574080"/>
            <a:chOff x="3273321" y="1746824"/>
            <a:chExt cx="2209109" cy="2209109"/>
          </a:xfrm>
          <a:solidFill>
            <a:schemeClr val="accent2"/>
          </a:solidFill>
          <a:effectLst/>
        </p:grpSpPr>
        <p:sp>
          <p:nvSpPr>
            <p:cNvPr id="39" name="椭圆 38"/>
            <p:cNvSpPr/>
            <p:nvPr/>
          </p:nvSpPr>
          <p:spPr>
            <a:xfrm>
              <a:off x="3273321" y="1746824"/>
              <a:ext cx="2209109" cy="220910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852345" y="1978713"/>
              <a:ext cx="1051060" cy="185735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8000" dirty="0" smtClean="0">
                  <a:solidFill>
                    <a:schemeClr val="bg1"/>
                  </a:solidFill>
                  <a:latin typeface="+mj-ea"/>
                  <a:ea typeface="+mj-ea"/>
                </a:rPr>
                <a:t>E</a:t>
              </a:r>
              <a:endParaRPr lang="zh-CN" altLang="en-US" sz="8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3537438" y="2219659"/>
            <a:ext cx="1293664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5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标题</a:t>
            </a:r>
            <a:endParaRPr lang="zh-CN" altLang="en-US" sz="35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2515285" y="1065047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2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2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849704" y="1253378"/>
            <a:ext cx="1770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添加文字内容，内容详尽简要清晰。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1866037" y="1909997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2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2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1200150" y="2098328"/>
            <a:ext cx="1770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添加文字内容，内容详尽简要清晰。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641549" y="2977492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2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2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1017012" y="3165823"/>
            <a:ext cx="1770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添加文字内容，内容详尽简要清晰。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4968893" y="3792131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2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4977858" y="3980462"/>
            <a:ext cx="1978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添加文字内容，内容详尽简要清晰。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6440540" y="2410075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2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6449505" y="2598406"/>
            <a:ext cx="1961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添加文字内容，内容详尽简要清晰。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实验数据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575455" y="290645"/>
            <a:ext cx="22808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EXPERIMENTAL DATA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5" name="直接连接符 44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34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0.0 0.0 L 0.0 -0.07213" pathEditMode="relative" ptsTypes="">
                                          <p:cBhvr>
                                            <p:cTn id="11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Rot by="1500000">
                                          <p:cBhvr>
                                            <p:cTn id="12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13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14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15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050"/>
                                </p:stCondLst>
                                <p:childTnLst>
                                  <p:par>
                                    <p:cTn id="22" presetID="2" presetClass="entr" presetSubtype="1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9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6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2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0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5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9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7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2" presetClass="entr" presetSubtype="8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1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12" presetClass="entr" presetSubtype="8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500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5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500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9" dur="5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500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3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12" presetClass="entr" presetSubtype="8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6" dur="500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7" dur="5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2" presetClass="entr" presetSubtype="8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0" dur="500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1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15" grpId="0"/>
          <p:bldP spid="15" grpId="1"/>
          <p:bldP spid="60" grpId="0"/>
          <p:bldP spid="61" grpId="0"/>
          <p:bldP spid="63" grpId="0"/>
          <p:bldP spid="66" grpId="0"/>
          <p:bldP spid="82" grpId="0"/>
          <p:bldP spid="88" grpId="0"/>
          <p:bldP spid="90" grpId="0"/>
          <p:bldP spid="91" grpId="0"/>
          <p:bldP spid="93" grpId="0"/>
          <p:bldP spid="9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34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0.0 0.0 L 0.0 -0.07213" pathEditMode="relative" ptsTypes="">
                                          <p:cBhvr>
                                            <p:cTn id="11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Rot by="1500000">
                                          <p:cBhvr>
                                            <p:cTn id="12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13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14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15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050"/>
                                </p:stCondLst>
                                <p:childTnLst>
                                  <p:par>
                                    <p:cTn id="22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5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9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7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2" presetClass="entr" presetSubtype="8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1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12" presetClass="entr" presetSubtype="8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500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5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500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9" dur="5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500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3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12" presetClass="entr" presetSubtype="8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6" dur="500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7" dur="5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2" presetClass="entr" presetSubtype="8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0" dur="500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1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15" grpId="0"/>
          <p:bldP spid="15" grpId="1"/>
          <p:bldP spid="60" grpId="0"/>
          <p:bldP spid="61" grpId="0"/>
          <p:bldP spid="63" grpId="0"/>
          <p:bldP spid="66" grpId="0"/>
          <p:bldP spid="82" grpId="0"/>
          <p:bldP spid="88" grpId="0"/>
          <p:bldP spid="90" grpId="0"/>
          <p:bldP spid="91" grpId="0"/>
          <p:bldP spid="93" grpId="0"/>
          <p:bldP spid="95" grpId="0"/>
        </p:bldLst>
      </p:timing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709404" y="1074488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请您添加文字内容，内容详尽简要清晰足够表达标题，准确无误。添加文字内容，内容详尽简要清晰。请您添加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文字内容，内容详尽简要清晰足够表达标题，准确无误。添加文字内容，内容详尽简要清晰。请您添加文字内容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，内容详尽简要清晰足够表达标题，准确无误。添加文字内容，内容详尽简要清晰。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sp>
        <p:nvSpPr>
          <p:cNvPr id="54" name="椭圆 34"/>
          <p:cNvSpPr/>
          <p:nvPr/>
        </p:nvSpPr>
        <p:spPr>
          <a:xfrm rot="10800000">
            <a:off x="1280904" y="1924064"/>
            <a:ext cx="1077642" cy="138591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实验难点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75455" y="290645"/>
            <a:ext cx="30453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EXPERIMENTAL DIFFICULTIES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1340906" y="2177560"/>
            <a:ext cx="95763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+mj-ea"/>
                <a:ea typeface="+mj-ea"/>
              </a:rPr>
              <a:t>实验难点一</a:t>
            </a:r>
            <a:endParaRPr lang="zh-CN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90404" y="3346238"/>
            <a:ext cx="14718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请您添加文字内容，内容详尽简要清晰足够表达标题，准确无误。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sp>
        <p:nvSpPr>
          <p:cNvPr id="29" name="椭圆 34"/>
          <p:cNvSpPr/>
          <p:nvPr/>
        </p:nvSpPr>
        <p:spPr>
          <a:xfrm rot="10800000">
            <a:off x="3016494" y="1924064"/>
            <a:ext cx="1077642" cy="138591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3076496" y="2177560"/>
            <a:ext cx="95763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+mj-ea"/>
                <a:ea typeface="+mj-ea"/>
              </a:rPr>
              <a:t>实验难点二</a:t>
            </a:r>
            <a:endParaRPr lang="zh-CN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825994" y="3346238"/>
            <a:ext cx="14718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请您添加文字内容，内容详尽简要清晰足够表达标题，准确无误。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sp>
        <p:nvSpPr>
          <p:cNvPr id="32" name="椭圆 34"/>
          <p:cNvSpPr/>
          <p:nvPr/>
        </p:nvSpPr>
        <p:spPr>
          <a:xfrm rot="10800000">
            <a:off x="4740519" y="1924064"/>
            <a:ext cx="1077642" cy="138591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4800521" y="2177560"/>
            <a:ext cx="95763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+mj-ea"/>
                <a:ea typeface="+mj-ea"/>
              </a:rPr>
              <a:t>实验难点三</a:t>
            </a:r>
            <a:endParaRPr lang="zh-CN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550019" y="3346238"/>
            <a:ext cx="14718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请您添加文字内容，内容详尽简要清晰足够表达标题，准确无误。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sp>
        <p:nvSpPr>
          <p:cNvPr id="35" name="椭圆 34"/>
          <p:cNvSpPr/>
          <p:nvPr/>
        </p:nvSpPr>
        <p:spPr>
          <a:xfrm rot="10800000">
            <a:off x="6502644" y="1924064"/>
            <a:ext cx="1077642" cy="138591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6562646" y="2177560"/>
            <a:ext cx="95763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+mj-ea"/>
                <a:ea typeface="+mj-ea"/>
              </a:rPr>
              <a:t>实验难点四</a:t>
            </a:r>
            <a:endParaRPr lang="zh-CN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312144" y="3346238"/>
            <a:ext cx="14718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请您添加文字内容，内容详尽简要清晰足够表达标题，准确无误。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1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1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8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20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2" presetID="2" presetClass="entr" presetSubtype="1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4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5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1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29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1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33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5" presetID="2" presetClass="entr" presetSubtype="1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7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8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1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42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4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46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8" presetID="2" presetClass="entr" presetSubtype="1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0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1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1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500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55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7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59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4" grpId="0"/>
          <p:bldP spid="54" grpId="0" animBg="1"/>
          <p:bldP spid="53" grpId="0"/>
          <p:bldP spid="23" grpId="0"/>
          <p:bldP spid="29" grpId="0" animBg="1"/>
          <p:bldP spid="30" grpId="0"/>
          <p:bldP spid="31" grpId="0"/>
          <p:bldP spid="32" grpId="0" animBg="1"/>
          <p:bldP spid="33" grpId="0"/>
          <p:bldP spid="34" grpId="0"/>
          <p:bldP spid="35" grpId="0" animBg="1"/>
          <p:bldP spid="36" grpId="0"/>
          <p:bldP spid="3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1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8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20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2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1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29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1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33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1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42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4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46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8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1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500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55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7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59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4" grpId="0"/>
          <p:bldP spid="54" grpId="0" animBg="1"/>
          <p:bldP spid="53" grpId="0"/>
          <p:bldP spid="23" grpId="0"/>
          <p:bldP spid="29" grpId="0" animBg="1"/>
          <p:bldP spid="30" grpId="0"/>
          <p:bldP spid="31" grpId="0"/>
          <p:bldP spid="32" grpId="0" animBg="1"/>
          <p:bldP spid="33" grpId="0"/>
          <p:bldP spid="34" grpId="0"/>
          <p:bldP spid="35" grpId="0" animBg="1"/>
          <p:bldP spid="36" grpId="0"/>
          <p:bldP spid="37" grpId="0"/>
        </p:bldLst>
      </p:timing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690354" y="3547387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请您添加文字内容，内容详尽简要清晰足够表达标题，准确无误。添加文字内容，内容详尽简要清晰。请您添加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文字内容，内容详尽简要清晰足够表达标题，准确无误。添加文字内容，内容详尽简要清晰。请您添加文字内容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，内容详尽简要清晰足够表达标题，准确无误。添加文字内容，内容详尽简要清晰。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1187817" y="1148283"/>
            <a:ext cx="1924072" cy="192407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2797550" y="1148283"/>
            <a:ext cx="1924072" cy="192407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407283" y="1148283"/>
            <a:ext cx="1924072" cy="192407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6017017" y="1148283"/>
            <a:ext cx="1924072" cy="192407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1407817" y="1886809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 smtClean="0">
                <a:solidFill>
                  <a:schemeClr val="bg1"/>
                </a:solidFill>
                <a:latin typeface="+mj-ea"/>
                <a:ea typeface="+mj-ea"/>
              </a:rPr>
              <a:t>分析内容一</a:t>
            </a:r>
            <a:endParaRPr lang="zh-CN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964044" y="1886809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 smtClean="0">
                <a:solidFill>
                  <a:schemeClr val="bg1"/>
                </a:solidFill>
                <a:latin typeface="+mj-ea"/>
                <a:ea typeface="+mj-ea"/>
              </a:rPr>
              <a:t>分析内容二</a:t>
            </a:r>
            <a:endParaRPr lang="zh-CN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609171" y="1886809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 smtClean="0">
                <a:solidFill>
                  <a:schemeClr val="bg1"/>
                </a:solidFill>
                <a:latin typeface="+mj-ea"/>
                <a:ea typeface="+mj-ea"/>
              </a:rPr>
              <a:t>分析内容三</a:t>
            </a:r>
            <a:endParaRPr lang="zh-CN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216197" y="1886809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 smtClean="0">
                <a:solidFill>
                  <a:schemeClr val="bg1"/>
                </a:solidFill>
                <a:latin typeface="+mj-ea"/>
                <a:ea typeface="+mj-ea"/>
              </a:rPr>
              <a:t>分析内容四</a:t>
            </a:r>
            <a:endParaRPr lang="zh-CN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4556000" y="2757052"/>
            <a:ext cx="500908" cy="500908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5698330" y="2981363"/>
            <a:ext cx="274777" cy="27477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533213" y="2981722"/>
            <a:ext cx="274777" cy="27477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236879" y="3100061"/>
            <a:ext cx="137389" cy="13738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6156468" y="2986382"/>
            <a:ext cx="274777" cy="27477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043194" y="2978877"/>
            <a:ext cx="137389" cy="13738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6534228" y="3110284"/>
            <a:ext cx="137389" cy="13738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3831283" y="3013488"/>
            <a:ext cx="250454" cy="25045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6707931" y="2980081"/>
            <a:ext cx="274777" cy="27477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4132506" y="2988136"/>
            <a:ext cx="274777" cy="27477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7340692" y="3037272"/>
            <a:ext cx="137389" cy="137389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5881691" y="2797578"/>
            <a:ext cx="274777" cy="27477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2051309" y="3110568"/>
            <a:ext cx="137389" cy="13738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4487305" y="2833675"/>
            <a:ext cx="137389" cy="13738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3186981" y="2925522"/>
            <a:ext cx="322151" cy="322151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5056908" y="2978259"/>
            <a:ext cx="274777" cy="27477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87817" y="2981592"/>
            <a:ext cx="274777" cy="27477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902607" y="3112824"/>
            <a:ext cx="137389" cy="13738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/>
          <p:nvPr/>
        </p:nvSpPr>
        <p:spPr>
          <a:xfrm>
            <a:off x="2753299" y="2798321"/>
            <a:ext cx="274777" cy="27477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/>
          <p:nvPr/>
        </p:nvSpPr>
        <p:spPr>
          <a:xfrm>
            <a:off x="1671594" y="3034655"/>
            <a:ext cx="137389" cy="13738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/>
          <p:nvPr/>
        </p:nvSpPr>
        <p:spPr>
          <a:xfrm>
            <a:off x="6174440" y="2840870"/>
            <a:ext cx="137389" cy="13738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椭圆 75"/>
          <p:cNvSpPr/>
          <p:nvPr/>
        </p:nvSpPr>
        <p:spPr>
          <a:xfrm>
            <a:off x="7711410" y="2972298"/>
            <a:ext cx="274777" cy="27477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TextBox 45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案例分析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575455" y="290645"/>
            <a:ext cx="17243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CASE ANALYSIS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000"/>
                            </p:stCondLst>
                            <p:childTnLst>
                              <p:par>
                                <p:cTn id="153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23" grpId="0" animBg="1"/>
      <p:bldP spid="31" grpId="0" animBg="1"/>
      <p:bldP spid="34" grpId="0" animBg="1"/>
      <p:bldP spid="37" grpId="0" animBg="1"/>
      <p:bldP spid="38" grpId="0"/>
      <p:bldP spid="39" grpId="0"/>
      <p:bldP spid="40" grpId="0"/>
      <p:bldP spid="41" grpId="0"/>
      <p:bldP spid="42" grpId="0" animBg="1"/>
      <p:bldP spid="43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60" grpId="0" animBg="1"/>
      <p:bldP spid="61" grpId="0" animBg="1"/>
      <p:bldP spid="62" grpId="0" animBg="1"/>
      <p:bldP spid="63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46"/>
          <p:cNvSpPr txBox="1"/>
          <p:nvPr/>
        </p:nvSpPr>
        <p:spPr>
          <a:xfrm>
            <a:off x="709404" y="798263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请您添加文字内容，内容详尽简要清晰足够表达标题，准确无误。添加文字内容，内容详尽简要清晰。请您添加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文字内容，内容详尽简要清晰足够表达标题，准确无误。添加文字内容，内容详尽简要清晰。请您添加文字内容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，内容详尽简要清晰足够表达标题，准确无误。添加文字内容，内容详尽简要清晰。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sp>
        <p:nvSpPr>
          <p:cNvPr id="53" name="五角星 52"/>
          <p:cNvSpPr/>
          <p:nvPr/>
        </p:nvSpPr>
        <p:spPr>
          <a:xfrm>
            <a:off x="3489325" y="2070100"/>
            <a:ext cx="2165350" cy="2165350"/>
          </a:xfrm>
          <a:prstGeom prst="star5">
            <a:avLst/>
          </a:prstGeom>
          <a:noFill/>
          <a:ln w="762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3989247" y="2712649"/>
            <a:ext cx="1165506" cy="1165506"/>
            <a:chOff x="3989247" y="2845999"/>
            <a:chExt cx="1165506" cy="1165506"/>
          </a:xfrm>
        </p:grpSpPr>
        <p:sp>
          <p:nvSpPr>
            <p:cNvPr id="58" name="椭圆 57"/>
            <p:cNvSpPr/>
            <p:nvPr/>
          </p:nvSpPr>
          <p:spPr>
            <a:xfrm>
              <a:off x="3989247" y="2845999"/>
              <a:ext cx="1165506" cy="116550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4195365" y="3219172"/>
              <a:ext cx="77457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spc="300" dirty="0" smtClean="0">
                  <a:solidFill>
                    <a:schemeClr val="bg1"/>
                  </a:solidFill>
                  <a:latin typeface="+mj-ea"/>
                  <a:ea typeface="+mj-ea"/>
                </a:rPr>
                <a:t>标题</a:t>
              </a:r>
              <a:endParaRPr lang="zh-CN" altLang="en-US" sz="2000" b="1" spc="3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59" name="椭圆 58"/>
          <p:cNvSpPr/>
          <p:nvPr/>
        </p:nvSpPr>
        <p:spPr>
          <a:xfrm>
            <a:off x="2986578" y="2550586"/>
            <a:ext cx="710139" cy="71013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500" dirty="0" smtClean="0">
                <a:latin typeface="+mj-ea"/>
                <a:ea typeface="+mj-ea"/>
              </a:rPr>
              <a:t>2</a:t>
            </a:r>
            <a:endParaRPr lang="zh-CN" altLang="en-US" sz="2500" dirty="0">
              <a:latin typeface="+mj-ea"/>
              <a:ea typeface="+mj-ea"/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4216931" y="1553636"/>
            <a:ext cx="710139" cy="71013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500" dirty="0" smtClean="0">
                <a:latin typeface="+mj-ea"/>
                <a:ea typeface="+mj-ea"/>
              </a:rPr>
              <a:t>1</a:t>
            </a:r>
            <a:endParaRPr lang="zh-CN" altLang="en-US" sz="2500" dirty="0">
              <a:latin typeface="+mj-ea"/>
              <a:ea typeface="+mj-ea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5461530" y="2550586"/>
            <a:ext cx="710139" cy="71013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500" dirty="0" smtClean="0">
                <a:latin typeface="+mj-ea"/>
                <a:ea typeface="+mj-ea"/>
              </a:rPr>
              <a:t>3</a:t>
            </a:r>
            <a:endParaRPr lang="zh-CN" altLang="en-US" sz="2500" dirty="0">
              <a:latin typeface="+mj-ea"/>
              <a:ea typeface="+mj-ea"/>
            </a:endParaRPr>
          </a:p>
        </p:txBody>
      </p:sp>
      <p:sp>
        <p:nvSpPr>
          <p:cNvPr id="77" name="椭圆 76"/>
          <p:cNvSpPr/>
          <p:nvPr/>
        </p:nvSpPr>
        <p:spPr>
          <a:xfrm>
            <a:off x="4969936" y="3993654"/>
            <a:ext cx="710139" cy="71013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500" dirty="0">
                <a:latin typeface="+mj-ea"/>
                <a:ea typeface="+mj-ea"/>
              </a:rPr>
              <a:t>5</a:t>
            </a:r>
            <a:endParaRPr lang="zh-CN" altLang="en-US" sz="2500" dirty="0">
              <a:latin typeface="+mj-ea"/>
              <a:ea typeface="+mj-ea"/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3476579" y="3980954"/>
            <a:ext cx="710139" cy="71013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500" dirty="0" smtClean="0">
                <a:latin typeface="+mj-ea"/>
                <a:ea typeface="+mj-ea"/>
              </a:rPr>
              <a:t>4</a:t>
            </a:r>
            <a:endParaRPr lang="zh-CN" altLang="en-US" sz="2500" dirty="0">
              <a:latin typeface="+mj-ea"/>
              <a:ea typeface="+mj-ea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078861" y="170076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评估内容</a:t>
            </a:r>
            <a:endParaRPr lang="zh-CN" altLang="en-US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6177845" y="270245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评估内容</a:t>
            </a:r>
            <a:endParaRPr lang="zh-CN" altLang="en-US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5672762" y="419263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评估内容</a:t>
            </a:r>
            <a:endParaRPr lang="zh-CN" altLang="en-US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838345" y="278344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评估内容</a:t>
            </a:r>
            <a:endParaRPr lang="zh-CN" altLang="en-US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2290821" y="418310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评估内容</a:t>
            </a:r>
            <a:endParaRPr lang="zh-CN" altLang="en-US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问题评估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575455" y="290645"/>
            <a:ext cx="25437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PROBLEM ASSESSMENT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300"/>
                            </p:stCondLst>
                            <p:childTnLst>
                              <p:par>
                                <p:cTn id="49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53" grpId="0" animBg="1"/>
      <p:bldP spid="59" grpId="0" animBg="1"/>
      <p:bldP spid="64" grpId="0" animBg="1"/>
      <p:bldP spid="65" grpId="0" animBg="1"/>
      <p:bldP spid="77" grpId="0" animBg="1"/>
      <p:bldP spid="78" grpId="0" animBg="1"/>
      <p:bldP spid="79" grpId="0"/>
      <p:bldP spid="80" grpId="0"/>
      <p:bldP spid="81" grpId="0"/>
      <p:bldP spid="82" grpId="0"/>
      <p:bldP spid="8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Box 170"/>
          <p:cNvSpPr txBox="1"/>
          <p:nvPr/>
        </p:nvSpPr>
        <p:spPr>
          <a:xfrm>
            <a:off x="709404" y="847958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请您添加文字内容，内容详尽简要清晰足够表达标题，准确无误。添加文字内容，内容详尽简要清晰。请您添加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文字内容，内容详尽简要清晰足够表达标题，准确无误。添加文字内容，内容详尽简要清晰。请您添加文字内容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，内容详尽简要清晰足够表达标题，准确无误。添加文字内容，内容详尽简要清晰。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1135599" y="2206351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标题一</a:t>
            </a:r>
            <a:endParaRPr lang="zh-CN" altLang="en-US" sz="20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782615" y="2658470"/>
            <a:ext cx="1523559" cy="607616"/>
            <a:chOff x="782615" y="2737982"/>
            <a:chExt cx="1523559" cy="607616"/>
          </a:xfrm>
        </p:grpSpPr>
        <p:grpSp>
          <p:nvGrpSpPr>
            <p:cNvPr id="173" name="组合 172"/>
            <p:cNvGrpSpPr/>
            <p:nvPr/>
          </p:nvGrpSpPr>
          <p:grpSpPr>
            <a:xfrm>
              <a:off x="1841720" y="2776544"/>
              <a:ext cx="408377" cy="408377"/>
              <a:chOff x="304800" y="673100"/>
              <a:chExt cx="4000500" cy="4000500"/>
            </a:xfrm>
            <a:solidFill>
              <a:schemeClr val="accent2">
                <a:lumMod val="75000"/>
              </a:schemeClr>
            </a:solidFill>
            <a:effectLst/>
          </p:grpSpPr>
          <p:sp>
            <p:nvSpPr>
              <p:cNvPr id="174" name="同心圆 173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椭圆 174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6" name="组合 175"/>
            <p:cNvGrpSpPr/>
            <p:nvPr/>
          </p:nvGrpSpPr>
          <p:grpSpPr>
            <a:xfrm>
              <a:off x="782615" y="2740770"/>
              <a:ext cx="219777" cy="219777"/>
              <a:chOff x="304800" y="673100"/>
              <a:chExt cx="4000500" cy="4000500"/>
            </a:xfrm>
            <a:solidFill>
              <a:schemeClr val="accent5"/>
            </a:solidFill>
            <a:effectLst/>
          </p:grpSpPr>
          <p:sp>
            <p:nvSpPr>
              <p:cNvPr id="177" name="同心圆 17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8" name="椭圆 177"/>
              <p:cNvSpPr/>
              <p:nvPr/>
            </p:nvSpPr>
            <p:spPr>
              <a:xfrm>
                <a:off x="479425" y="847725"/>
                <a:ext cx="3651250" cy="36512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9" name="组合 178"/>
            <p:cNvGrpSpPr/>
            <p:nvPr/>
          </p:nvGrpSpPr>
          <p:grpSpPr>
            <a:xfrm>
              <a:off x="1202999" y="3046060"/>
              <a:ext cx="252032" cy="252032"/>
              <a:chOff x="304800" y="673100"/>
              <a:chExt cx="4000500" cy="4000500"/>
            </a:xfrm>
            <a:solidFill>
              <a:schemeClr val="accent5"/>
            </a:solidFill>
            <a:effectLst/>
          </p:grpSpPr>
          <p:sp>
            <p:nvSpPr>
              <p:cNvPr id="180" name="同心圆 179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1" name="椭圆 180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84" name="椭圆 183"/>
            <p:cNvSpPr/>
            <p:nvPr/>
          </p:nvSpPr>
          <p:spPr>
            <a:xfrm>
              <a:off x="2105584" y="2746863"/>
              <a:ext cx="200590" cy="20059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/>
            <p:nvPr/>
          </p:nvSpPr>
          <p:spPr>
            <a:xfrm>
              <a:off x="1735538" y="2962992"/>
              <a:ext cx="200590" cy="20059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8" name="组合 187"/>
            <p:cNvGrpSpPr/>
            <p:nvPr/>
          </p:nvGrpSpPr>
          <p:grpSpPr>
            <a:xfrm>
              <a:off x="1448663" y="2980732"/>
              <a:ext cx="291782" cy="291782"/>
              <a:chOff x="304800" y="673100"/>
              <a:chExt cx="4000500" cy="4000500"/>
            </a:xfrm>
            <a:solidFill>
              <a:schemeClr val="accent2">
                <a:lumMod val="75000"/>
              </a:schemeClr>
            </a:solidFill>
            <a:effectLst/>
          </p:grpSpPr>
          <p:sp>
            <p:nvSpPr>
              <p:cNvPr id="189" name="同心圆 188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0" name="椭圆 189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3" name="椭圆 192"/>
            <p:cNvSpPr/>
            <p:nvPr/>
          </p:nvSpPr>
          <p:spPr>
            <a:xfrm>
              <a:off x="1659884" y="3145008"/>
              <a:ext cx="200590" cy="20059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194" name="组合 193"/>
            <p:cNvGrpSpPr/>
            <p:nvPr/>
          </p:nvGrpSpPr>
          <p:grpSpPr>
            <a:xfrm>
              <a:off x="1267346" y="2737982"/>
              <a:ext cx="350672" cy="350672"/>
              <a:chOff x="304800" y="673100"/>
              <a:chExt cx="4000500" cy="4000500"/>
            </a:xfrm>
            <a:solidFill>
              <a:schemeClr val="accent5"/>
            </a:solidFill>
            <a:effectLst/>
          </p:grpSpPr>
          <p:sp>
            <p:nvSpPr>
              <p:cNvPr id="195" name="同心圆 194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6" name="椭圆 195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9" name="椭圆 198"/>
            <p:cNvSpPr/>
            <p:nvPr/>
          </p:nvSpPr>
          <p:spPr>
            <a:xfrm>
              <a:off x="1594554" y="2776544"/>
              <a:ext cx="262783" cy="262783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00" name="组合 199"/>
            <p:cNvGrpSpPr/>
            <p:nvPr/>
          </p:nvGrpSpPr>
          <p:grpSpPr>
            <a:xfrm>
              <a:off x="909867" y="2763437"/>
              <a:ext cx="387220" cy="387220"/>
              <a:chOff x="304800" y="673100"/>
              <a:chExt cx="4000500" cy="4000500"/>
            </a:xfrm>
            <a:solidFill>
              <a:schemeClr val="accent2">
                <a:lumMod val="75000"/>
              </a:schemeClr>
            </a:solidFill>
            <a:effectLst/>
          </p:grpSpPr>
          <p:sp>
            <p:nvSpPr>
              <p:cNvPr id="201" name="同心圆 20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椭圆 201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32" name="TextBox 131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研究成果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1575455" y="290645"/>
            <a:ext cx="22890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RESEARCH FINDINGS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34" name="直接连接符 133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134"/>
          <p:cNvSpPr txBox="1"/>
          <p:nvPr/>
        </p:nvSpPr>
        <p:spPr>
          <a:xfrm>
            <a:off x="709404" y="3332736"/>
            <a:ext cx="17521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请您添加文字内容，内容详尽简要清晰足够表达标题，准确无误。添加文字内容，内容详尽简要清晰。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3113488" y="1652353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标题一</a:t>
            </a:r>
            <a:endParaRPr lang="zh-CN" altLang="en-US" sz="20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760504" y="2104472"/>
            <a:ext cx="1523559" cy="607616"/>
            <a:chOff x="2760504" y="2183984"/>
            <a:chExt cx="1523559" cy="607616"/>
          </a:xfrm>
        </p:grpSpPr>
        <p:grpSp>
          <p:nvGrpSpPr>
            <p:cNvPr id="137" name="组合 136"/>
            <p:cNvGrpSpPr/>
            <p:nvPr/>
          </p:nvGrpSpPr>
          <p:grpSpPr>
            <a:xfrm>
              <a:off x="3819609" y="2222546"/>
              <a:ext cx="408377" cy="408377"/>
              <a:chOff x="304800" y="673100"/>
              <a:chExt cx="4000500" cy="4000500"/>
            </a:xfrm>
            <a:solidFill>
              <a:schemeClr val="accent2">
                <a:lumMod val="75000"/>
              </a:schemeClr>
            </a:solidFill>
            <a:effectLst/>
          </p:grpSpPr>
          <p:sp>
            <p:nvSpPr>
              <p:cNvPr id="138" name="同心圆 13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9" name="椭圆 138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0" name="组合 139"/>
            <p:cNvGrpSpPr/>
            <p:nvPr/>
          </p:nvGrpSpPr>
          <p:grpSpPr>
            <a:xfrm>
              <a:off x="2760504" y="2186772"/>
              <a:ext cx="219777" cy="219777"/>
              <a:chOff x="304800" y="673100"/>
              <a:chExt cx="4000500" cy="4000500"/>
            </a:xfrm>
            <a:solidFill>
              <a:schemeClr val="accent5"/>
            </a:solidFill>
            <a:effectLst/>
          </p:grpSpPr>
          <p:sp>
            <p:nvSpPr>
              <p:cNvPr id="141" name="同心圆 14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2" name="椭圆 141"/>
              <p:cNvSpPr/>
              <p:nvPr/>
            </p:nvSpPr>
            <p:spPr>
              <a:xfrm>
                <a:off x="479425" y="847725"/>
                <a:ext cx="3651250" cy="36512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3" name="组合 142"/>
            <p:cNvGrpSpPr/>
            <p:nvPr/>
          </p:nvGrpSpPr>
          <p:grpSpPr>
            <a:xfrm>
              <a:off x="3180888" y="2492062"/>
              <a:ext cx="252032" cy="252032"/>
              <a:chOff x="304800" y="673100"/>
              <a:chExt cx="4000500" cy="4000500"/>
            </a:xfrm>
            <a:solidFill>
              <a:schemeClr val="accent5"/>
            </a:solidFill>
            <a:effectLst/>
          </p:grpSpPr>
          <p:sp>
            <p:nvSpPr>
              <p:cNvPr id="144" name="同心圆 143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椭圆 144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6" name="椭圆 145"/>
            <p:cNvSpPr/>
            <p:nvPr/>
          </p:nvSpPr>
          <p:spPr>
            <a:xfrm>
              <a:off x="4083473" y="2192865"/>
              <a:ext cx="200590" cy="20059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/>
            <p:nvPr/>
          </p:nvSpPr>
          <p:spPr>
            <a:xfrm>
              <a:off x="3713427" y="2408994"/>
              <a:ext cx="200590" cy="20059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8" name="组合 147"/>
            <p:cNvGrpSpPr/>
            <p:nvPr/>
          </p:nvGrpSpPr>
          <p:grpSpPr>
            <a:xfrm>
              <a:off x="3426552" y="2426734"/>
              <a:ext cx="291782" cy="291782"/>
              <a:chOff x="304800" y="673100"/>
              <a:chExt cx="4000500" cy="4000500"/>
            </a:xfrm>
            <a:solidFill>
              <a:schemeClr val="accent2">
                <a:lumMod val="75000"/>
              </a:schemeClr>
            </a:solidFill>
            <a:effectLst/>
          </p:grpSpPr>
          <p:sp>
            <p:nvSpPr>
              <p:cNvPr id="149" name="同心圆 148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椭圆 149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1" name="椭圆 150"/>
            <p:cNvSpPr/>
            <p:nvPr/>
          </p:nvSpPr>
          <p:spPr>
            <a:xfrm>
              <a:off x="3637773" y="2591010"/>
              <a:ext cx="200590" cy="20059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152" name="组合 151"/>
            <p:cNvGrpSpPr/>
            <p:nvPr/>
          </p:nvGrpSpPr>
          <p:grpSpPr>
            <a:xfrm>
              <a:off x="3245235" y="2183984"/>
              <a:ext cx="350672" cy="350672"/>
              <a:chOff x="304800" y="673100"/>
              <a:chExt cx="4000500" cy="4000500"/>
            </a:xfrm>
            <a:solidFill>
              <a:schemeClr val="accent5"/>
            </a:solidFill>
            <a:effectLst/>
          </p:grpSpPr>
          <p:sp>
            <p:nvSpPr>
              <p:cNvPr id="153" name="同心圆 152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椭圆 153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5" name="椭圆 154"/>
            <p:cNvSpPr/>
            <p:nvPr/>
          </p:nvSpPr>
          <p:spPr>
            <a:xfrm>
              <a:off x="3572443" y="2222546"/>
              <a:ext cx="262783" cy="262783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6" name="组合 155"/>
            <p:cNvGrpSpPr/>
            <p:nvPr/>
          </p:nvGrpSpPr>
          <p:grpSpPr>
            <a:xfrm>
              <a:off x="2887756" y="2209439"/>
              <a:ext cx="387220" cy="387220"/>
              <a:chOff x="304800" y="673100"/>
              <a:chExt cx="4000500" cy="4000500"/>
            </a:xfrm>
            <a:solidFill>
              <a:schemeClr val="accent2">
                <a:lumMod val="75000"/>
              </a:schemeClr>
            </a:solidFill>
            <a:effectLst/>
          </p:grpSpPr>
          <p:sp>
            <p:nvSpPr>
              <p:cNvPr id="157" name="同心圆 15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8" name="椭圆 157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59" name="TextBox 158"/>
          <p:cNvSpPr txBox="1"/>
          <p:nvPr/>
        </p:nvSpPr>
        <p:spPr>
          <a:xfrm>
            <a:off x="2697232" y="2778738"/>
            <a:ext cx="17521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请您添加文字内容，内容详尽简要清晰足够表达标题，准确无误。添加文字内容，内容详尽简要清晰。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5210642" y="2206351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标题一</a:t>
            </a:r>
            <a:endParaRPr lang="zh-CN" altLang="en-US" sz="20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4857658" y="2658470"/>
            <a:ext cx="1523559" cy="607616"/>
            <a:chOff x="4857658" y="2737982"/>
            <a:chExt cx="1523559" cy="607616"/>
          </a:xfrm>
        </p:grpSpPr>
        <p:grpSp>
          <p:nvGrpSpPr>
            <p:cNvPr id="161" name="组合 160"/>
            <p:cNvGrpSpPr/>
            <p:nvPr/>
          </p:nvGrpSpPr>
          <p:grpSpPr>
            <a:xfrm>
              <a:off x="5916763" y="2776544"/>
              <a:ext cx="408377" cy="408377"/>
              <a:chOff x="304800" y="673100"/>
              <a:chExt cx="4000500" cy="4000500"/>
            </a:xfrm>
            <a:solidFill>
              <a:schemeClr val="accent2">
                <a:lumMod val="75000"/>
              </a:schemeClr>
            </a:solidFill>
            <a:effectLst/>
          </p:grpSpPr>
          <p:sp>
            <p:nvSpPr>
              <p:cNvPr id="162" name="同心圆 16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3" name="椭圆 16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4" name="组合 163"/>
            <p:cNvGrpSpPr/>
            <p:nvPr/>
          </p:nvGrpSpPr>
          <p:grpSpPr>
            <a:xfrm>
              <a:off x="4857658" y="2740770"/>
              <a:ext cx="219777" cy="219777"/>
              <a:chOff x="304800" y="673100"/>
              <a:chExt cx="4000500" cy="4000500"/>
            </a:xfrm>
            <a:solidFill>
              <a:schemeClr val="accent5"/>
            </a:solidFill>
            <a:effectLst/>
          </p:grpSpPr>
          <p:sp>
            <p:nvSpPr>
              <p:cNvPr id="165" name="同心圆 164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6" name="椭圆 165"/>
              <p:cNvSpPr/>
              <p:nvPr/>
            </p:nvSpPr>
            <p:spPr>
              <a:xfrm>
                <a:off x="479425" y="847725"/>
                <a:ext cx="3651250" cy="36512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7" name="组合 166"/>
            <p:cNvGrpSpPr/>
            <p:nvPr/>
          </p:nvGrpSpPr>
          <p:grpSpPr>
            <a:xfrm>
              <a:off x="5278042" y="3046060"/>
              <a:ext cx="252032" cy="252032"/>
              <a:chOff x="304800" y="673100"/>
              <a:chExt cx="4000500" cy="4000500"/>
            </a:xfrm>
            <a:solidFill>
              <a:schemeClr val="accent5"/>
            </a:solidFill>
            <a:effectLst/>
          </p:grpSpPr>
          <p:sp>
            <p:nvSpPr>
              <p:cNvPr id="168" name="同心圆 16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椭圆 168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0" name="椭圆 169"/>
            <p:cNvSpPr/>
            <p:nvPr/>
          </p:nvSpPr>
          <p:spPr>
            <a:xfrm>
              <a:off x="6180627" y="2746863"/>
              <a:ext cx="200590" cy="20059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6" name="椭圆 295"/>
            <p:cNvSpPr/>
            <p:nvPr/>
          </p:nvSpPr>
          <p:spPr>
            <a:xfrm>
              <a:off x="5810581" y="2962992"/>
              <a:ext cx="200590" cy="20059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97" name="组合 296"/>
            <p:cNvGrpSpPr/>
            <p:nvPr/>
          </p:nvGrpSpPr>
          <p:grpSpPr>
            <a:xfrm>
              <a:off x="5523706" y="2980732"/>
              <a:ext cx="291782" cy="291782"/>
              <a:chOff x="304800" y="673100"/>
              <a:chExt cx="4000500" cy="4000500"/>
            </a:xfrm>
            <a:solidFill>
              <a:schemeClr val="accent2">
                <a:lumMod val="75000"/>
              </a:schemeClr>
            </a:solidFill>
            <a:effectLst/>
          </p:grpSpPr>
          <p:sp>
            <p:nvSpPr>
              <p:cNvPr id="298" name="同心圆 29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9" name="椭圆 298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00" name="椭圆 299"/>
            <p:cNvSpPr/>
            <p:nvPr/>
          </p:nvSpPr>
          <p:spPr>
            <a:xfrm>
              <a:off x="5734927" y="3145008"/>
              <a:ext cx="200590" cy="20059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301" name="组合 300"/>
            <p:cNvGrpSpPr/>
            <p:nvPr/>
          </p:nvGrpSpPr>
          <p:grpSpPr>
            <a:xfrm>
              <a:off x="5342389" y="2737982"/>
              <a:ext cx="350672" cy="350672"/>
              <a:chOff x="304800" y="673100"/>
              <a:chExt cx="4000500" cy="4000500"/>
            </a:xfrm>
            <a:solidFill>
              <a:schemeClr val="accent5"/>
            </a:solidFill>
            <a:effectLst/>
          </p:grpSpPr>
          <p:sp>
            <p:nvSpPr>
              <p:cNvPr id="302" name="同心圆 30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3" name="椭圆 30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04" name="椭圆 303"/>
            <p:cNvSpPr/>
            <p:nvPr/>
          </p:nvSpPr>
          <p:spPr>
            <a:xfrm>
              <a:off x="5669597" y="2776544"/>
              <a:ext cx="262783" cy="262783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05" name="组合 304"/>
            <p:cNvGrpSpPr/>
            <p:nvPr/>
          </p:nvGrpSpPr>
          <p:grpSpPr>
            <a:xfrm>
              <a:off x="4984910" y="2763437"/>
              <a:ext cx="387220" cy="387220"/>
              <a:chOff x="304800" y="673100"/>
              <a:chExt cx="4000500" cy="4000500"/>
            </a:xfrm>
            <a:solidFill>
              <a:schemeClr val="accent2">
                <a:lumMod val="75000"/>
              </a:schemeClr>
            </a:solidFill>
            <a:effectLst/>
          </p:grpSpPr>
          <p:sp>
            <p:nvSpPr>
              <p:cNvPr id="306" name="同心圆 30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7" name="椭圆 306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08" name="TextBox 307"/>
          <p:cNvSpPr txBox="1"/>
          <p:nvPr/>
        </p:nvSpPr>
        <p:spPr>
          <a:xfrm>
            <a:off x="4814264" y="3332736"/>
            <a:ext cx="17521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请您添加文字内容，内容详尽简要清晰足够表达标题，准确无误。添加文字内容，内容详尽简要清晰。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sp>
        <p:nvSpPr>
          <p:cNvPr id="309" name="TextBox 308"/>
          <p:cNvSpPr txBox="1"/>
          <p:nvPr/>
        </p:nvSpPr>
        <p:spPr>
          <a:xfrm>
            <a:off x="7168653" y="1652353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标题一</a:t>
            </a:r>
            <a:endParaRPr lang="zh-CN" altLang="en-US" sz="20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815669" y="2104472"/>
            <a:ext cx="1523559" cy="607616"/>
            <a:chOff x="6815669" y="2183984"/>
            <a:chExt cx="1523559" cy="607616"/>
          </a:xfrm>
        </p:grpSpPr>
        <p:grpSp>
          <p:nvGrpSpPr>
            <p:cNvPr id="310" name="组合 309"/>
            <p:cNvGrpSpPr/>
            <p:nvPr/>
          </p:nvGrpSpPr>
          <p:grpSpPr>
            <a:xfrm>
              <a:off x="7874774" y="2222546"/>
              <a:ext cx="408377" cy="408377"/>
              <a:chOff x="304800" y="673100"/>
              <a:chExt cx="4000500" cy="4000500"/>
            </a:xfrm>
            <a:solidFill>
              <a:schemeClr val="accent2">
                <a:lumMod val="75000"/>
              </a:schemeClr>
            </a:solidFill>
            <a:effectLst/>
          </p:grpSpPr>
          <p:sp>
            <p:nvSpPr>
              <p:cNvPr id="311" name="同心圆 31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2" name="椭圆 311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3" name="组合 312"/>
            <p:cNvGrpSpPr/>
            <p:nvPr/>
          </p:nvGrpSpPr>
          <p:grpSpPr>
            <a:xfrm>
              <a:off x="6815669" y="2186772"/>
              <a:ext cx="219777" cy="219777"/>
              <a:chOff x="304800" y="673100"/>
              <a:chExt cx="4000500" cy="4000500"/>
            </a:xfrm>
            <a:solidFill>
              <a:schemeClr val="accent5"/>
            </a:solidFill>
            <a:effectLst/>
          </p:grpSpPr>
          <p:sp>
            <p:nvSpPr>
              <p:cNvPr id="314" name="同心圆 313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5" name="椭圆 314"/>
              <p:cNvSpPr/>
              <p:nvPr/>
            </p:nvSpPr>
            <p:spPr>
              <a:xfrm>
                <a:off x="479425" y="847725"/>
                <a:ext cx="3651250" cy="36512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6" name="组合 315"/>
            <p:cNvGrpSpPr/>
            <p:nvPr/>
          </p:nvGrpSpPr>
          <p:grpSpPr>
            <a:xfrm>
              <a:off x="7236053" y="2492062"/>
              <a:ext cx="252032" cy="252032"/>
              <a:chOff x="304800" y="673100"/>
              <a:chExt cx="4000500" cy="4000500"/>
            </a:xfrm>
            <a:solidFill>
              <a:schemeClr val="accent5"/>
            </a:solidFill>
            <a:effectLst/>
          </p:grpSpPr>
          <p:sp>
            <p:nvSpPr>
              <p:cNvPr id="317" name="同心圆 31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8" name="椭圆 317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19" name="椭圆 318"/>
            <p:cNvSpPr/>
            <p:nvPr/>
          </p:nvSpPr>
          <p:spPr>
            <a:xfrm>
              <a:off x="8138638" y="2192865"/>
              <a:ext cx="200590" cy="20059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0" name="椭圆 319"/>
            <p:cNvSpPr/>
            <p:nvPr/>
          </p:nvSpPr>
          <p:spPr>
            <a:xfrm>
              <a:off x="7768592" y="2408994"/>
              <a:ext cx="200590" cy="20059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21" name="组合 320"/>
            <p:cNvGrpSpPr/>
            <p:nvPr/>
          </p:nvGrpSpPr>
          <p:grpSpPr>
            <a:xfrm>
              <a:off x="7481717" y="2426734"/>
              <a:ext cx="291782" cy="291782"/>
              <a:chOff x="304800" y="673100"/>
              <a:chExt cx="4000500" cy="4000500"/>
            </a:xfrm>
            <a:solidFill>
              <a:schemeClr val="accent2">
                <a:lumMod val="75000"/>
              </a:schemeClr>
            </a:solidFill>
            <a:effectLst/>
          </p:grpSpPr>
          <p:sp>
            <p:nvSpPr>
              <p:cNvPr id="322" name="同心圆 32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23" name="椭圆 32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24" name="椭圆 323"/>
            <p:cNvSpPr/>
            <p:nvPr/>
          </p:nvSpPr>
          <p:spPr>
            <a:xfrm>
              <a:off x="7692938" y="2591010"/>
              <a:ext cx="200590" cy="20059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325" name="组合 324"/>
            <p:cNvGrpSpPr/>
            <p:nvPr/>
          </p:nvGrpSpPr>
          <p:grpSpPr>
            <a:xfrm>
              <a:off x="7300400" y="2183984"/>
              <a:ext cx="350672" cy="350672"/>
              <a:chOff x="304800" y="673100"/>
              <a:chExt cx="4000500" cy="4000500"/>
            </a:xfrm>
            <a:solidFill>
              <a:schemeClr val="accent5"/>
            </a:solidFill>
            <a:effectLst/>
          </p:grpSpPr>
          <p:sp>
            <p:nvSpPr>
              <p:cNvPr id="326" name="同心圆 32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27" name="椭圆 326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28" name="椭圆 327"/>
            <p:cNvSpPr/>
            <p:nvPr/>
          </p:nvSpPr>
          <p:spPr>
            <a:xfrm>
              <a:off x="7627608" y="2222546"/>
              <a:ext cx="262783" cy="262783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29" name="组合 328"/>
            <p:cNvGrpSpPr/>
            <p:nvPr/>
          </p:nvGrpSpPr>
          <p:grpSpPr>
            <a:xfrm>
              <a:off x="6942921" y="2209439"/>
              <a:ext cx="387220" cy="387220"/>
              <a:chOff x="304800" y="673100"/>
              <a:chExt cx="4000500" cy="4000500"/>
            </a:xfrm>
            <a:solidFill>
              <a:schemeClr val="accent2">
                <a:lumMod val="75000"/>
              </a:schemeClr>
            </a:solidFill>
            <a:effectLst/>
          </p:grpSpPr>
          <p:sp>
            <p:nvSpPr>
              <p:cNvPr id="330" name="同心圆 329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31" name="椭圆 330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32" name="TextBox 331"/>
          <p:cNvSpPr txBox="1"/>
          <p:nvPr/>
        </p:nvSpPr>
        <p:spPr>
          <a:xfrm>
            <a:off x="6742458" y="2778738"/>
            <a:ext cx="17521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请您添加文字内容，内容详尽简要清晰足够表达标题，准确无误。添加文字内容，内容详尽简要清晰。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3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9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55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0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00"/>
                            </p:stCondLst>
                            <p:childTnLst>
                              <p:par>
                                <p:cTn id="69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1" dur="5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" grpId="0"/>
      <p:bldP spid="172" grpId="0"/>
      <p:bldP spid="135" grpId="0"/>
      <p:bldP spid="136" grpId="0"/>
      <p:bldP spid="159" grpId="0"/>
      <p:bldP spid="160" grpId="0"/>
      <p:bldP spid="308" grpId="0"/>
      <p:bldP spid="309" grpId="0"/>
      <p:bldP spid="33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4151034" y="1328131"/>
            <a:ext cx="3326553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5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解决方案及总结</a:t>
            </a:r>
            <a:endParaRPr lang="zh-CN" altLang="en-US" sz="35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266585" y="195158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解决方案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266585" y="274913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</a:rPr>
              <a:t>补救措施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266585" y="315763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参考文献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266585" y="352802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感谢语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313681" y="1998829"/>
            <a:ext cx="13092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THE SOLUTION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313681" y="2797557"/>
            <a:ext cx="18237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REMEDIAL MEASURES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313681" y="3207225"/>
            <a:ext cx="10358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REFERENCE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313681" y="3607369"/>
            <a:ext cx="10979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THANK YOU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4243244" y="2097930"/>
            <a:ext cx="61684" cy="6168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4243244" y="2886253"/>
            <a:ext cx="61684" cy="6168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4243244" y="3285516"/>
            <a:ext cx="61684" cy="6168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4243244" y="3675254"/>
            <a:ext cx="61684" cy="6168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266585" y="236730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方案评估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5313681" y="2414544"/>
            <a:ext cx="18414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PROJECT EVALUATION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7" name="椭圆 66"/>
          <p:cNvSpPr/>
          <p:nvPr/>
        </p:nvSpPr>
        <p:spPr>
          <a:xfrm>
            <a:off x="4243244" y="2513645"/>
            <a:ext cx="61684" cy="6168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pic>
        <p:nvPicPr>
          <p:cNvPr id="68" name="Picture 3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69" name="组合 68"/>
          <p:cNvGrpSpPr/>
          <p:nvPr/>
        </p:nvGrpSpPr>
        <p:grpSpPr>
          <a:xfrm>
            <a:off x="1199354" y="1542971"/>
            <a:ext cx="2704780" cy="2081072"/>
            <a:chOff x="4272487" y="985295"/>
            <a:chExt cx="530249" cy="407976"/>
          </a:xfrm>
        </p:grpSpPr>
        <p:grpSp>
          <p:nvGrpSpPr>
            <p:cNvPr id="70" name="组合 69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72" name="任意多边形 71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任意多边形 72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1" name="TextBox 70"/>
            <p:cNvSpPr txBox="1"/>
            <p:nvPr/>
          </p:nvSpPr>
          <p:spPr>
            <a:xfrm>
              <a:off x="4519952" y="1045125"/>
              <a:ext cx="168818" cy="2896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000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5</a:t>
              </a:r>
              <a:endParaRPr lang="zh-CN" altLang="en-US" sz="9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0" y="1"/>
            <a:ext cx="707045" cy="200648"/>
            <a:chOff x="90210" y="108662"/>
            <a:chExt cx="1213732" cy="344438"/>
          </a:xfrm>
        </p:grpSpPr>
        <p:sp>
          <p:nvSpPr>
            <p:cNvPr id="75" name="任意多边形 74"/>
            <p:cNvSpPr/>
            <p:nvPr/>
          </p:nvSpPr>
          <p:spPr>
            <a:xfrm>
              <a:off x="598665" y="108662"/>
              <a:ext cx="705277" cy="323935"/>
            </a:xfrm>
            <a:custGeom>
              <a:avLst/>
              <a:gdLst>
                <a:gd name="connsiteX0" fmla="*/ 0 w 705277"/>
                <a:gd name="connsiteY0" fmla="*/ 4100 h 323935"/>
                <a:gd name="connsiteX1" fmla="*/ 623268 w 705277"/>
                <a:gd name="connsiteY1" fmla="*/ 323935 h 323935"/>
                <a:gd name="connsiteX2" fmla="*/ 705277 w 705277"/>
                <a:gd name="connsiteY2" fmla="*/ 0 h 323935"/>
                <a:gd name="connsiteX3" fmla="*/ 0 w 705277"/>
                <a:gd name="connsiteY3" fmla="*/ 0 h 323935"/>
                <a:gd name="connsiteX4" fmla="*/ 0 w 705277"/>
                <a:gd name="connsiteY4" fmla="*/ 4100 h 32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77" h="323935">
                  <a:moveTo>
                    <a:pt x="0" y="4100"/>
                  </a:moveTo>
                  <a:lnTo>
                    <a:pt x="623268" y="323935"/>
                  </a:lnTo>
                  <a:lnTo>
                    <a:pt x="705277" y="0"/>
                  </a:lnTo>
                  <a:lnTo>
                    <a:pt x="0" y="0"/>
                  </a:lnTo>
                  <a:lnTo>
                    <a:pt x="0" y="410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/>
          </p:nvSpPr>
          <p:spPr>
            <a:xfrm>
              <a:off x="90210" y="108662"/>
              <a:ext cx="840591" cy="344438"/>
            </a:xfrm>
            <a:custGeom>
              <a:avLst/>
              <a:gdLst>
                <a:gd name="connsiteX0" fmla="*/ 840591 w 840591"/>
                <a:gd name="connsiteY0" fmla="*/ 336237 h 344438"/>
                <a:gd name="connsiteX1" fmla="*/ 299332 w 840591"/>
                <a:gd name="connsiteY1" fmla="*/ 0 h 344438"/>
                <a:gd name="connsiteX2" fmla="*/ 0 w 840591"/>
                <a:gd name="connsiteY2" fmla="*/ 0 h 344438"/>
                <a:gd name="connsiteX3" fmla="*/ 0 w 840591"/>
                <a:gd name="connsiteY3" fmla="*/ 344438 h 344438"/>
                <a:gd name="connsiteX4" fmla="*/ 840591 w 840591"/>
                <a:gd name="connsiteY4" fmla="*/ 336237 h 34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591" h="344438">
                  <a:moveTo>
                    <a:pt x="840591" y="336237"/>
                  </a:moveTo>
                  <a:lnTo>
                    <a:pt x="299332" y="0"/>
                  </a:lnTo>
                  <a:lnTo>
                    <a:pt x="0" y="0"/>
                  </a:lnTo>
                  <a:lnTo>
                    <a:pt x="0" y="344438"/>
                  </a:lnTo>
                  <a:lnTo>
                    <a:pt x="840591" y="33623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41" grpId="0"/>
      <p:bldP spid="45" grpId="0" animBg="1"/>
      <p:bldP spid="62" grpId="0" animBg="1"/>
      <p:bldP spid="63" grpId="0" animBg="1"/>
      <p:bldP spid="64" grpId="0" animBg="1"/>
      <p:bldP spid="65" grpId="0"/>
      <p:bldP spid="66" grpId="0"/>
      <p:bldP spid="6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直接连接符 38"/>
          <p:cNvCxnSpPr/>
          <p:nvPr/>
        </p:nvCxnSpPr>
        <p:spPr>
          <a:xfrm flipV="1">
            <a:off x="2018852" y="2966463"/>
            <a:ext cx="1348932" cy="939553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 flipV="1">
            <a:off x="-36512" y="3901257"/>
            <a:ext cx="2062918" cy="999112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3367784" y="2966464"/>
            <a:ext cx="1816070" cy="638773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 flipV="1">
            <a:off x="5183854" y="2180296"/>
            <a:ext cx="1816825" cy="1424941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/>
          <p:cNvGrpSpPr/>
          <p:nvPr/>
        </p:nvGrpSpPr>
        <p:grpSpPr>
          <a:xfrm>
            <a:off x="1647389" y="3486806"/>
            <a:ext cx="783519" cy="783519"/>
            <a:chOff x="1593071" y="4082019"/>
            <a:chExt cx="774638" cy="774638"/>
          </a:xfrm>
          <a:solidFill>
            <a:schemeClr val="accent2">
              <a:lumMod val="75000"/>
            </a:schemeClr>
          </a:solidFill>
        </p:grpSpPr>
        <p:sp>
          <p:nvSpPr>
            <p:cNvPr id="47" name="椭圆 46"/>
            <p:cNvSpPr/>
            <p:nvPr/>
          </p:nvSpPr>
          <p:spPr>
            <a:xfrm>
              <a:off x="1593071" y="4082019"/>
              <a:ext cx="774638" cy="7746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617927" y="4218412"/>
              <a:ext cx="730851" cy="51728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方案</a:t>
              </a:r>
              <a:endParaRPr lang="en-US" altLang="zh-CN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/>
              <a:r>
                <a:rPr lang="zh-CN" altLang="en-US" sz="14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一</a:t>
              </a:r>
              <a:endPara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867206" y="2533264"/>
            <a:ext cx="972324" cy="972324"/>
            <a:chOff x="2803706" y="3119295"/>
            <a:chExt cx="972324" cy="972324"/>
          </a:xfrm>
          <a:solidFill>
            <a:schemeClr val="accent2">
              <a:lumMod val="75000"/>
            </a:schemeClr>
          </a:solidFill>
          <a:effectLst/>
        </p:grpSpPr>
        <p:sp>
          <p:nvSpPr>
            <p:cNvPr id="52" name="椭圆 51"/>
            <p:cNvSpPr/>
            <p:nvPr/>
          </p:nvSpPr>
          <p:spPr>
            <a:xfrm>
              <a:off x="2803706" y="3119295"/>
              <a:ext cx="972324" cy="9723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980409" y="3315940"/>
              <a:ext cx="595035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方案</a:t>
              </a:r>
              <a:endPara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/>
              <a:r>
                <a:rPr lang="zh-CN" altLang="en-US" sz="16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二</a:t>
              </a:r>
              <a:endPara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4623197" y="3020298"/>
            <a:ext cx="1177557" cy="1177557"/>
            <a:chOff x="4497068" y="3543701"/>
            <a:chExt cx="1238581" cy="1238581"/>
          </a:xfrm>
          <a:solidFill>
            <a:schemeClr val="accent2">
              <a:lumMod val="75000"/>
            </a:schemeClr>
          </a:solidFill>
        </p:grpSpPr>
        <p:sp>
          <p:nvSpPr>
            <p:cNvPr id="57" name="椭圆 56"/>
            <p:cNvSpPr/>
            <p:nvPr/>
          </p:nvSpPr>
          <p:spPr>
            <a:xfrm>
              <a:off x="4497068" y="3543701"/>
              <a:ext cx="1238581" cy="123858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752438" y="3825704"/>
              <a:ext cx="733780" cy="74457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方案</a:t>
              </a:r>
              <a:endParaRPr lang="en-US" altLang="zh-CN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/>
              <a:r>
                <a:rPr lang="zh-CN" altLang="en-US" sz="20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三</a:t>
              </a:r>
              <a:endPara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6338824" y="1431148"/>
            <a:ext cx="1377681" cy="1377681"/>
            <a:chOff x="6119958" y="1977732"/>
            <a:chExt cx="1598855" cy="1598855"/>
          </a:xfrm>
          <a:solidFill>
            <a:schemeClr val="accent2">
              <a:lumMod val="75000"/>
            </a:schemeClr>
          </a:solidFill>
        </p:grpSpPr>
        <p:sp>
          <p:nvSpPr>
            <p:cNvPr id="62" name="椭圆 61"/>
            <p:cNvSpPr/>
            <p:nvPr/>
          </p:nvSpPr>
          <p:spPr>
            <a:xfrm>
              <a:off x="6119958" y="1977732"/>
              <a:ext cx="1598855" cy="159885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456877" y="2299775"/>
              <a:ext cx="928687" cy="964406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方案</a:t>
              </a:r>
              <a:endParaRPr lang="en-US" altLang="zh-CN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/>
              <a:r>
                <a:rPr lang="zh-CN" altLang="en-US" sz="24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四</a:t>
              </a:r>
              <a:endPara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63" name="TextBox 62"/>
          <p:cNvSpPr txBox="1"/>
          <p:nvPr/>
        </p:nvSpPr>
        <p:spPr>
          <a:xfrm>
            <a:off x="2117651" y="1882973"/>
            <a:ext cx="244827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点击输入本栏的具体文字，简明扼要的说明分项内容，此为概念图解，请根据您的具体内容酌情修改。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287668" y="2841565"/>
            <a:ext cx="244827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点击输入本栏的具体文字，简明扼要的说明分项内容，此为概念图解，请根据您的具体内容酌情修改。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024268" y="3674256"/>
            <a:ext cx="244827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点击输入本栏的具体文字，简明扼要的说明分项内容，此为概念图解，请根据您的具体内容酌情修改。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5776766" y="836359"/>
            <a:ext cx="244827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点击输入本栏的具体文字，简明扼要的说明分项内容，此为概念图解，请根据您的具体内容酌情修改。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7" name="组合 66"/>
          <p:cNvGrpSpPr/>
          <p:nvPr/>
        </p:nvGrpSpPr>
        <p:grpSpPr>
          <a:xfrm>
            <a:off x="2246287" y="3912795"/>
            <a:ext cx="447031" cy="447031"/>
            <a:chOff x="2246286" y="4230035"/>
            <a:chExt cx="525513" cy="525513"/>
          </a:xfrm>
          <a:solidFill>
            <a:schemeClr val="accent5"/>
          </a:solidFill>
          <a:effectLst/>
        </p:grpSpPr>
        <p:sp>
          <p:nvSpPr>
            <p:cNvPr id="68" name="椭圆 67"/>
            <p:cNvSpPr/>
            <p:nvPr/>
          </p:nvSpPr>
          <p:spPr>
            <a:xfrm>
              <a:off x="2246286" y="4230035"/>
              <a:ext cx="525513" cy="525513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2290214" y="4356307"/>
              <a:ext cx="433392" cy="32563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5577236" y="3750823"/>
            <a:ext cx="447032" cy="447031"/>
            <a:chOff x="2246285" y="4230035"/>
            <a:chExt cx="525514" cy="525513"/>
          </a:xfrm>
          <a:solidFill>
            <a:schemeClr val="accent5"/>
          </a:solidFill>
          <a:effectLst/>
        </p:grpSpPr>
        <p:sp>
          <p:nvSpPr>
            <p:cNvPr id="71" name="椭圆 70"/>
            <p:cNvSpPr/>
            <p:nvPr/>
          </p:nvSpPr>
          <p:spPr>
            <a:xfrm>
              <a:off x="2246286" y="4230035"/>
              <a:ext cx="525513" cy="525513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2246285" y="4351468"/>
              <a:ext cx="525513" cy="2894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6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3</a:t>
              </a:r>
              <a:endPara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3522599" y="3183189"/>
            <a:ext cx="447032" cy="447031"/>
            <a:chOff x="2246285" y="4230035"/>
            <a:chExt cx="525514" cy="525513"/>
          </a:xfrm>
          <a:solidFill>
            <a:schemeClr val="accent5"/>
          </a:solidFill>
          <a:effectLst/>
        </p:grpSpPr>
        <p:sp>
          <p:nvSpPr>
            <p:cNvPr id="74" name="椭圆 73"/>
            <p:cNvSpPr/>
            <p:nvPr/>
          </p:nvSpPr>
          <p:spPr>
            <a:xfrm>
              <a:off x="2246286" y="4230035"/>
              <a:ext cx="525513" cy="525513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246285" y="4371106"/>
              <a:ext cx="525513" cy="2894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6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</a:t>
              </a:r>
              <a:endPara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7452320" y="2328619"/>
            <a:ext cx="447032" cy="447031"/>
            <a:chOff x="2246285" y="4230035"/>
            <a:chExt cx="525514" cy="525513"/>
          </a:xfrm>
          <a:solidFill>
            <a:schemeClr val="accent5"/>
          </a:solidFill>
          <a:effectLst/>
        </p:grpSpPr>
        <p:sp>
          <p:nvSpPr>
            <p:cNvPr id="77" name="椭圆 76"/>
            <p:cNvSpPr/>
            <p:nvPr/>
          </p:nvSpPr>
          <p:spPr>
            <a:xfrm>
              <a:off x="2246286" y="4230035"/>
              <a:ext cx="525513" cy="525513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2246285" y="4380064"/>
              <a:ext cx="525513" cy="2894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6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4</a:t>
              </a:r>
              <a:endPara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79" name="椭圆 78"/>
          <p:cNvSpPr/>
          <p:nvPr/>
        </p:nvSpPr>
        <p:spPr>
          <a:xfrm>
            <a:off x="4349204" y="3054568"/>
            <a:ext cx="137389" cy="137389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椭圆 79"/>
          <p:cNvSpPr/>
          <p:nvPr/>
        </p:nvSpPr>
        <p:spPr>
          <a:xfrm>
            <a:off x="4087077" y="3671711"/>
            <a:ext cx="274777" cy="27477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椭圆 80"/>
          <p:cNvSpPr/>
          <p:nvPr/>
        </p:nvSpPr>
        <p:spPr>
          <a:xfrm>
            <a:off x="4224465" y="4254877"/>
            <a:ext cx="137389" cy="137389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椭圆 81"/>
          <p:cNvSpPr/>
          <p:nvPr/>
        </p:nvSpPr>
        <p:spPr>
          <a:xfrm>
            <a:off x="2765464" y="4015183"/>
            <a:ext cx="274777" cy="27477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椭圆 82"/>
          <p:cNvSpPr/>
          <p:nvPr/>
        </p:nvSpPr>
        <p:spPr>
          <a:xfrm>
            <a:off x="3341787" y="3556068"/>
            <a:ext cx="137389" cy="137389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椭圆 83"/>
          <p:cNvSpPr/>
          <p:nvPr/>
        </p:nvSpPr>
        <p:spPr>
          <a:xfrm>
            <a:off x="5954877" y="3045800"/>
            <a:ext cx="274777" cy="27477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椭圆 84"/>
          <p:cNvSpPr/>
          <p:nvPr/>
        </p:nvSpPr>
        <p:spPr>
          <a:xfrm>
            <a:off x="7360071" y="2966463"/>
            <a:ext cx="167224" cy="16722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椭圆 85"/>
          <p:cNvSpPr/>
          <p:nvPr/>
        </p:nvSpPr>
        <p:spPr>
          <a:xfrm>
            <a:off x="6562548" y="2870719"/>
            <a:ext cx="137389" cy="137389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/>
          <p:nvPr/>
        </p:nvSpPr>
        <p:spPr>
          <a:xfrm>
            <a:off x="5161319" y="2522768"/>
            <a:ext cx="274777" cy="27477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椭圆 87"/>
          <p:cNvSpPr/>
          <p:nvPr/>
        </p:nvSpPr>
        <p:spPr>
          <a:xfrm>
            <a:off x="8028384" y="2064124"/>
            <a:ext cx="274777" cy="27477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椭圆 88"/>
          <p:cNvSpPr/>
          <p:nvPr/>
        </p:nvSpPr>
        <p:spPr>
          <a:xfrm>
            <a:off x="8053009" y="1749885"/>
            <a:ext cx="152400" cy="15240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椭圆 89"/>
          <p:cNvSpPr/>
          <p:nvPr/>
        </p:nvSpPr>
        <p:spPr>
          <a:xfrm>
            <a:off x="966178" y="4056811"/>
            <a:ext cx="166157" cy="16615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TextBox 90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解决方案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1575455" y="290645"/>
            <a:ext cx="16868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THE SOLUTION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93" name="直接连接符 92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1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5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3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3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9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3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3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7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7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1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1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6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6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1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4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4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1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8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8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1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6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6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1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4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4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4" grpId="0"/>
      <p:bldP spid="65" grpId="0"/>
      <p:bldP spid="66" grpId="0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0" name="直接连接符 89"/>
          <p:cNvCxnSpPr/>
          <p:nvPr/>
        </p:nvCxnSpPr>
        <p:spPr>
          <a:xfrm flipV="1">
            <a:off x="2184979" y="1257878"/>
            <a:ext cx="4562601" cy="2165042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/>
          <p:cNvSpPr txBox="1"/>
          <p:nvPr/>
        </p:nvSpPr>
        <p:spPr>
          <a:xfrm>
            <a:off x="592781" y="1896613"/>
            <a:ext cx="2448272" cy="7525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点击输入本栏的具体文字，简明扼要的说明分项内容，此为概念图解，请根据您的具体内容酌情修改。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745181" y="3728653"/>
            <a:ext cx="2448272" cy="7525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点击输入本栏的具体文字，简明扼要的说明分项内容，此为概念图解，请根据您的具体内容酌情修改。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5849365" y="3769289"/>
            <a:ext cx="2448272" cy="7525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点击输入本栏的具体文字，简明扼要的说明分项内容，此为概念图解，请根据您的具体内容酌情修改。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6012160" y="1599117"/>
            <a:ext cx="2448272" cy="7525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点击输入本栏的具体文字，简明扼要的说明分项内容，此为概念图解，请根据您的具体内容酌情修改。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方案评估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575455" y="290645"/>
            <a:ext cx="23927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PROJECT EVALUATION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4" name="直接连接符 43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连接符 88"/>
          <p:cNvCxnSpPr/>
          <p:nvPr/>
        </p:nvCxnSpPr>
        <p:spPr>
          <a:xfrm flipH="1" flipV="1">
            <a:off x="2969045" y="1699401"/>
            <a:ext cx="3628920" cy="1695603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1835696" y="1174222"/>
            <a:ext cx="1445382" cy="663587"/>
            <a:chOff x="1835696" y="1206590"/>
            <a:chExt cx="1445382" cy="663587"/>
          </a:xfrm>
        </p:grpSpPr>
        <p:sp>
          <p:nvSpPr>
            <p:cNvPr id="46" name="圆角矩形 45"/>
            <p:cNvSpPr/>
            <p:nvPr/>
          </p:nvSpPr>
          <p:spPr>
            <a:xfrm>
              <a:off x="1835697" y="1409299"/>
              <a:ext cx="1382266" cy="460878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圆角矩形 1"/>
            <p:cNvSpPr/>
            <p:nvPr/>
          </p:nvSpPr>
          <p:spPr>
            <a:xfrm>
              <a:off x="1891669" y="1247717"/>
              <a:ext cx="922815" cy="231535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1835696" y="1510136"/>
              <a:ext cx="1338828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5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15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1891669" y="1233031"/>
              <a:ext cx="56938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0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评估一</a:t>
              </a:r>
              <a:endParaRPr lang="en-US" altLang="zh-CN" sz="1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1" name="椭圆 120"/>
            <p:cNvSpPr/>
            <p:nvPr/>
          </p:nvSpPr>
          <p:spPr>
            <a:xfrm>
              <a:off x="2967290" y="1206590"/>
              <a:ext cx="313788" cy="31378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latin typeface="+mj-ea"/>
                  <a:ea typeface="+mj-ea"/>
                </a:rPr>
                <a:t>1</a:t>
              </a:r>
              <a:endParaRPr lang="zh-CN" altLang="en-US" dirty="0">
                <a:latin typeface="+mj-ea"/>
                <a:ea typeface="+mj-ea"/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3776797" y="1682316"/>
            <a:ext cx="1321747" cy="1321747"/>
            <a:chOff x="3776797" y="1840194"/>
            <a:chExt cx="1321747" cy="1321747"/>
          </a:xfrm>
        </p:grpSpPr>
        <p:sp>
          <p:nvSpPr>
            <p:cNvPr id="116" name="椭圆 115"/>
            <p:cNvSpPr/>
            <p:nvPr/>
          </p:nvSpPr>
          <p:spPr>
            <a:xfrm>
              <a:off x="3776797" y="1840194"/>
              <a:ext cx="1321747" cy="132174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3978122" y="2349245"/>
              <a:ext cx="926418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方案评估</a:t>
              </a:r>
              <a:endPara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943675" y="3008969"/>
            <a:ext cx="1445382" cy="663587"/>
            <a:chOff x="1943675" y="3041337"/>
            <a:chExt cx="1445382" cy="663587"/>
          </a:xfrm>
        </p:grpSpPr>
        <p:sp>
          <p:nvSpPr>
            <p:cNvPr id="47" name="圆角矩形 46"/>
            <p:cNvSpPr/>
            <p:nvPr/>
          </p:nvSpPr>
          <p:spPr>
            <a:xfrm>
              <a:off x="1943676" y="3244046"/>
              <a:ext cx="1382266" cy="460878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圆角矩形 47"/>
            <p:cNvSpPr/>
            <p:nvPr/>
          </p:nvSpPr>
          <p:spPr>
            <a:xfrm>
              <a:off x="1999648" y="3082464"/>
              <a:ext cx="922815" cy="231535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943675" y="3344883"/>
              <a:ext cx="1338828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5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15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999648" y="3067778"/>
              <a:ext cx="56938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0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评估二</a:t>
              </a:r>
              <a:endParaRPr lang="en-US" altLang="zh-CN" sz="1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3075269" y="3041337"/>
              <a:ext cx="313788" cy="31378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latin typeface="+mj-ea"/>
                  <a:ea typeface="+mj-ea"/>
                </a:rPr>
                <a:t>2</a:t>
              </a:r>
              <a:endParaRPr lang="zh-CN" altLang="en-US" dirty="0">
                <a:latin typeface="+mj-ea"/>
                <a:ea typeface="+mj-ea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278910" y="858711"/>
            <a:ext cx="1445382" cy="663587"/>
            <a:chOff x="6278910" y="891079"/>
            <a:chExt cx="1445382" cy="663587"/>
          </a:xfrm>
        </p:grpSpPr>
        <p:sp>
          <p:nvSpPr>
            <p:cNvPr id="57" name="圆角矩形 56"/>
            <p:cNvSpPr/>
            <p:nvPr/>
          </p:nvSpPr>
          <p:spPr>
            <a:xfrm>
              <a:off x="6278911" y="1093788"/>
              <a:ext cx="1382266" cy="460878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圆角矩形 57"/>
            <p:cNvSpPr/>
            <p:nvPr/>
          </p:nvSpPr>
          <p:spPr>
            <a:xfrm>
              <a:off x="6334883" y="932206"/>
              <a:ext cx="922815" cy="231535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278910" y="1194625"/>
              <a:ext cx="1338828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5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15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334883" y="917520"/>
              <a:ext cx="56938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0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评估三</a:t>
              </a:r>
              <a:endParaRPr lang="en-US" altLang="zh-CN" sz="1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1" name="椭圆 60"/>
            <p:cNvSpPr/>
            <p:nvPr/>
          </p:nvSpPr>
          <p:spPr>
            <a:xfrm>
              <a:off x="7410504" y="891079"/>
              <a:ext cx="313788" cy="31378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latin typeface="+mj-ea"/>
                  <a:ea typeface="+mj-ea"/>
                </a:rPr>
                <a:t>3</a:t>
              </a:r>
              <a:endParaRPr lang="zh-CN" altLang="en-US" dirty="0">
                <a:latin typeface="+mj-ea"/>
                <a:ea typeface="+mj-ea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386889" y="3065066"/>
            <a:ext cx="1445382" cy="663587"/>
            <a:chOff x="6386889" y="3097434"/>
            <a:chExt cx="1445382" cy="663587"/>
          </a:xfrm>
        </p:grpSpPr>
        <p:sp>
          <p:nvSpPr>
            <p:cNvPr id="62" name="圆角矩形 61"/>
            <p:cNvSpPr/>
            <p:nvPr/>
          </p:nvSpPr>
          <p:spPr>
            <a:xfrm>
              <a:off x="6386890" y="3300143"/>
              <a:ext cx="1382266" cy="460878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圆角矩形 62"/>
            <p:cNvSpPr/>
            <p:nvPr/>
          </p:nvSpPr>
          <p:spPr>
            <a:xfrm>
              <a:off x="6442862" y="3138561"/>
              <a:ext cx="922815" cy="231535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6386889" y="3400980"/>
              <a:ext cx="1338828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5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15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6442862" y="3123875"/>
              <a:ext cx="56938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0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评估四</a:t>
              </a:r>
              <a:endParaRPr lang="en-US" altLang="zh-CN" sz="1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7518483" y="3097434"/>
              <a:ext cx="313788" cy="31378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latin typeface="+mj-ea"/>
                  <a:ea typeface="+mj-ea"/>
                </a:rPr>
                <a:t>4</a:t>
              </a:r>
              <a:endParaRPr lang="zh-CN" altLang="en-US" dirty="0">
                <a:latin typeface="+mj-ea"/>
                <a:ea typeface="+mj-ea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/>
      <p:bldP spid="118" grpId="0"/>
      <p:bldP spid="119" grpId="0"/>
      <p:bldP spid="1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14594" y="1328131"/>
            <a:ext cx="332655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5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课题背景及内容</a:t>
            </a:r>
            <a:endParaRPr lang="zh-CN" altLang="en-US" sz="35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66585" y="195158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课题背景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266585" y="274913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研究意义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266585" y="315763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研究综述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266585" y="353754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理论基础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313681" y="1998829"/>
            <a:ext cx="16130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THE BACKGROUND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13681" y="2797557"/>
            <a:ext cx="15888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THE SIGNIFICANCE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313681" y="3207225"/>
            <a:ext cx="15977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RESEARCH REVIEW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313681" y="3616894"/>
            <a:ext cx="16821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THEORETICAL BASIS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4243244" y="2097930"/>
            <a:ext cx="61684" cy="6168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4243244" y="2886253"/>
            <a:ext cx="61684" cy="6168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4243244" y="3285516"/>
            <a:ext cx="61684" cy="6168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4243244" y="3684779"/>
            <a:ext cx="61684" cy="6168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266585" y="236730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相关研究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313681" y="2414544"/>
            <a:ext cx="16748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RELATED RESEARCH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4243244" y="2513645"/>
            <a:ext cx="61684" cy="6168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pic>
        <p:nvPicPr>
          <p:cNvPr id="40" name="Picture 3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1" name="组合 40"/>
          <p:cNvGrpSpPr/>
          <p:nvPr/>
        </p:nvGrpSpPr>
        <p:grpSpPr>
          <a:xfrm>
            <a:off x="1199354" y="1542971"/>
            <a:ext cx="2704780" cy="2081072"/>
            <a:chOff x="4272487" y="985295"/>
            <a:chExt cx="530249" cy="407976"/>
          </a:xfrm>
        </p:grpSpPr>
        <p:grpSp>
          <p:nvGrpSpPr>
            <p:cNvPr id="42" name="组合 41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44" name="任意多边形 43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任意多边形 44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3" name="TextBox 42"/>
            <p:cNvSpPr txBox="1"/>
            <p:nvPr/>
          </p:nvSpPr>
          <p:spPr>
            <a:xfrm>
              <a:off x="4519952" y="1045125"/>
              <a:ext cx="168818" cy="2896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0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1</a:t>
              </a:r>
              <a:endParaRPr lang="zh-CN" altLang="en-US" sz="9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0" y="1"/>
            <a:ext cx="707045" cy="200648"/>
            <a:chOff x="90210" y="108662"/>
            <a:chExt cx="1213732" cy="344438"/>
          </a:xfrm>
        </p:grpSpPr>
        <p:sp>
          <p:nvSpPr>
            <p:cNvPr id="32" name="任意多边形 31"/>
            <p:cNvSpPr/>
            <p:nvPr/>
          </p:nvSpPr>
          <p:spPr>
            <a:xfrm>
              <a:off x="598665" y="108662"/>
              <a:ext cx="705277" cy="323935"/>
            </a:xfrm>
            <a:custGeom>
              <a:avLst/>
              <a:gdLst>
                <a:gd name="connsiteX0" fmla="*/ 0 w 705277"/>
                <a:gd name="connsiteY0" fmla="*/ 4100 h 323935"/>
                <a:gd name="connsiteX1" fmla="*/ 623268 w 705277"/>
                <a:gd name="connsiteY1" fmla="*/ 323935 h 323935"/>
                <a:gd name="connsiteX2" fmla="*/ 705277 w 705277"/>
                <a:gd name="connsiteY2" fmla="*/ 0 h 323935"/>
                <a:gd name="connsiteX3" fmla="*/ 0 w 705277"/>
                <a:gd name="connsiteY3" fmla="*/ 0 h 323935"/>
                <a:gd name="connsiteX4" fmla="*/ 0 w 705277"/>
                <a:gd name="connsiteY4" fmla="*/ 4100 h 32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77" h="323935">
                  <a:moveTo>
                    <a:pt x="0" y="4100"/>
                  </a:moveTo>
                  <a:lnTo>
                    <a:pt x="623268" y="323935"/>
                  </a:lnTo>
                  <a:lnTo>
                    <a:pt x="705277" y="0"/>
                  </a:lnTo>
                  <a:lnTo>
                    <a:pt x="0" y="0"/>
                  </a:lnTo>
                  <a:lnTo>
                    <a:pt x="0" y="410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任意多边形 32"/>
            <p:cNvSpPr/>
            <p:nvPr/>
          </p:nvSpPr>
          <p:spPr>
            <a:xfrm>
              <a:off x="90210" y="108662"/>
              <a:ext cx="840591" cy="344438"/>
            </a:xfrm>
            <a:custGeom>
              <a:avLst/>
              <a:gdLst>
                <a:gd name="connsiteX0" fmla="*/ 840591 w 840591"/>
                <a:gd name="connsiteY0" fmla="*/ 336237 h 344438"/>
                <a:gd name="connsiteX1" fmla="*/ 299332 w 840591"/>
                <a:gd name="connsiteY1" fmla="*/ 0 h 344438"/>
                <a:gd name="connsiteX2" fmla="*/ 0 w 840591"/>
                <a:gd name="connsiteY2" fmla="*/ 0 h 344438"/>
                <a:gd name="connsiteX3" fmla="*/ 0 w 840591"/>
                <a:gd name="connsiteY3" fmla="*/ 344438 h 344438"/>
                <a:gd name="connsiteX4" fmla="*/ 840591 w 840591"/>
                <a:gd name="connsiteY4" fmla="*/ 336237 h 34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591" h="344438">
                  <a:moveTo>
                    <a:pt x="840591" y="336237"/>
                  </a:moveTo>
                  <a:lnTo>
                    <a:pt x="299332" y="0"/>
                  </a:lnTo>
                  <a:lnTo>
                    <a:pt x="0" y="0"/>
                  </a:lnTo>
                  <a:lnTo>
                    <a:pt x="0" y="344438"/>
                  </a:lnTo>
                  <a:lnTo>
                    <a:pt x="840591" y="33623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5" grpId="0"/>
      <p:bldP spid="16" grpId="0"/>
      <p:bldP spid="17" grpId="0"/>
      <p:bldP spid="18" grpId="0"/>
      <p:bldP spid="19" grpId="0"/>
      <p:bldP spid="21" grpId="0"/>
      <p:bldP spid="22" grpId="0"/>
      <p:bldP spid="23" grpId="0"/>
      <p:bldP spid="24" grpId="0" animBg="1"/>
      <p:bldP spid="25" grpId="0" animBg="1"/>
      <p:bldP spid="26" grpId="0" animBg="1"/>
      <p:bldP spid="27" grpId="0" animBg="1"/>
      <p:bldP spid="28" grpId="0"/>
      <p:bldP spid="29" grpId="0"/>
      <p:bldP spid="30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Box 170"/>
          <p:cNvSpPr txBox="1"/>
          <p:nvPr/>
        </p:nvSpPr>
        <p:spPr>
          <a:xfrm>
            <a:off x="709404" y="968195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请您添加文字内容，内容详尽简要清晰足够表达标题，准确无误。添加文字内容，内容详尽简要清晰。请您添加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文字内容，内容详尽简要清晰足够表达标题，准确无误。添加文字内容，内容详尽简要清晰。请您添加文字内容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，内容详尽简要清晰足够表达标题，准确无误。添加文字内容，内容详尽简要清晰。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6735433" y="1871945"/>
            <a:ext cx="1147928" cy="1147928"/>
            <a:chOff x="6735433" y="1876955"/>
            <a:chExt cx="1147928" cy="1147928"/>
          </a:xfrm>
        </p:grpSpPr>
        <p:sp>
          <p:nvSpPr>
            <p:cNvPr id="92" name="椭圆 91"/>
            <p:cNvSpPr/>
            <p:nvPr/>
          </p:nvSpPr>
          <p:spPr>
            <a:xfrm>
              <a:off x="6735433" y="1876955"/>
              <a:ext cx="1147928" cy="114792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6947760" y="2297031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措施四</a:t>
              </a:r>
              <a:endParaRPr lang="zh-CN" altLang="en-US" sz="14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1251706" y="1857477"/>
            <a:ext cx="1147928" cy="1147928"/>
            <a:chOff x="1251706" y="1862487"/>
            <a:chExt cx="1147928" cy="1147928"/>
          </a:xfrm>
        </p:grpSpPr>
        <p:sp>
          <p:nvSpPr>
            <p:cNvPr id="98" name="椭圆 97"/>
            <p:cNvSpPr/>
            <p:nvPr/>
          </p:nvSpPr>
          <p:spPr>
            <a:xfrm>
              <a:off x="1251706" y="1862487"/>
              <a:ext cx="1147928" cy="114792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1464033" y="2282563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措施四</a:t>
              </a:r>
              <a:endParaRPr lang="zh-CN" altLang="en-US" sz="14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5270628" y="2084724"/>
            <a:ext cx="1595586" cy="1595586"/>
            <a:chOff x="5270628" y="2089734"/>
            <a:chExt cx="1595586" cy="1595586"/>
          </a:xfrm>
        </p:grpSpPr>
        <p:sp>
          <p:nvSpPr>
            <p:cNvPr id="103" name="椭圆 102"/>
            <p:cNvSpPr/>
            <p:nvPr/>
          </p:nvSpPr>
          <p:spPr>
            <a:xfrm>
              <a:off x="5270628" y="2089734"/>
              <a:ext cx="1595586" cy="159558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5591368" y="2687472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措施三</a:t>
              </a:r>
              <a:endParaRPr lang="zh-CN" altLang="en-US" sz="20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2234741" y="2077975"/>
            <a:ext cx="1595586" cy="1595586"/>
            <a:chOff x="2234741" y="2082985"/>
            <a:chExt cx="1595586" cy="1595586"/>
          </a:xfrm>
        </p:grpSpPr>
        <p:sp>
          <p:nvSpPr>
            <p:cNvPr id="108" name="椭圆 107"/>
            <p:cNvSpPr/>
            <p:nvPr/>
          </p:nvSpPr>
          <p:spPr>
            <a:xfrm>
              <a:off x="2234741" y="2082985"/>
              <a:ext cx="1595586" cy="159558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bg1"/>
                </a:solidFill>
              </a:endParaRP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2555481" y="2680723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措施二</a:t>
              </a:r>
              <a:endParaRPr lang="zh-CN" altLang="en-US" sz="20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3529051" y="2380642"/>
            <a:ext cx="2085896" cy="2085896"/>
            <a:chOff x="3529051" y="2385652"/>
            <a:chExt cx="2085896" cy="2085896"/>
          </a:xfrm>
        </p:grpSpPr>
        <p:sp>
          <p:nvSpPr>
            <p:cNvPr id="113" name="椭圆 112"/>
            <p:cNvSpPr/>
            <p:nvPr/>
          </p:nvSpPr>
          <p:spPr>
            <a:xfrm>
              <a:off x="3529051" y="2385652"/>
              <a:ext cx="2085896" cy="2085896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3941057" y="3166990"/>
              <a:ext cx="12618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措施一</a:t>
              </a:r>
              <a:endParaRPr lang="zh-CN" altLang="en-US" sz="28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补救措施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575455" y="290645"/>
            <a:ext cx="23927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REMEDIAL MEASURES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7" dur="500"/>
                                            <p:tgtEl>
                                              <p:spTgt spid="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1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5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5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1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6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7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0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1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3" presetID="2" presetClass="entr" presetSubtype="1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5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6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1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9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0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7" dur="500"/>
                                            <p:tgtEl>
                                              <p:spTgt spid="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3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1" grpId="0"/>
        </p:bldLst>
      </p:timing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1087518" y="1407413"/>
            <a:ext cx="1924072" cy="192407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226969" y="3245512"/>
            <a:ext cx="274777" cy="27477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1604729" y="3369414"/>
            <a:ext cx="137389" cy="137389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1778432" y="3174793"/>
            <a:ext cx="274777" cy="27477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2411193" y="3296402"/>
            <a:ext cx="137389" cy="137389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952192" y="3056708"/>
            <a:ext cx="274777" cy="27477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244941" y="3100000"/>
            <a:ext cx="137389" cy="137389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2781911" y="3231428"/>
            <a:ext cx="274777" cy="27477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4644843" y="1219277"/>
            <a:ext cx="3456384" cy="333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点击输入简要文字内容，文字内容需概括精炼，不用多余的文字修饰，言简意赅的说明分项内容</a:t>
            </a:r>
            <a:r>
              <a:rPr lang="en-US" altLang="zh-CN" dirty="0"/>
              <a:t>……</a:t>
            </a:r>
            <a:endParaRPr lang="en-US" altLang="zh-CN" dirty="0"/>
          </a:p>
        </p:txBody>
      </p:sp>
      <p:cxnSp>
        <p:nvCxnSpPr>
          <p:cNvPr id="14" name="直接连接符 13"/>
          <p:cNvCxnSpPr/>
          <p:nvPr/>
        </p:nvCxnSpPr>
        <p:spPr>
          <a:xfrm>
            <a:off x="3638595" y="1385990"/>
            <a:ext cx="792088" cy="0"/>
          </a:xfrm>
          <a:prstGeom prst="line">
            <a:avLst/>
          </a:prstGeom>
          <a:ln w="6350">
            <a:solidFill>
              <a:schemeClr val="accent2">
                <a:lumMod val="75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644843" y="1725296"/>
            <a:ext cx="3456384" cy="333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点击输入简要文字内容，文字内容需概括精炼，不用多余的文字修饰，言简意赅的说明分项内容</a:t>
            </a:r>
            <a:r>
              <a:rPr lang="en-US" altLang="zh-CN" dirty="0"/>
              <a:t>……</a:t>
            </a:r>
            <a:endParaRPr lang="en-US" altLang="zh-CN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3638595" y="1892009"/>
            <a:ext cx="792088" cy="0"/>
          </a:xfrm>
          <a:prstGeom prst="line">
            <a:avLst/>
          </a:prstGeom>
          <a:ln w="6350">
            <a:solidFill>
              <a:schemeClr val="accent5"/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644843" y="2229352"/>
            <a:ext cx="3456384" cy="333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点击输入简要文字内容，文字内容需概括精炼，不用多余的文字修饰，言简意赅的说明分项内容</a:t>
            </a:r>
            <a:r>
              <a:rPr lang="en-US" altLang="zh-CN" dirty="0"/>
              <a:t>……</a:t>
            </a:r>
            <a:endParaRPr lang="en-US" altLang="zh-CN" dirty="0"/>
          </a:p>
        </p:txBody>
      </p:sp>
      <p:cxnSp>
        <p:nvCxnSpPr>
          <p:cNvPr id="20" name="直接连接符 19"/>
          <p:cNvCxnSpPr/>
          <p:nvPr/>
        </p:nvCxnSpPr>
        <p:spPr>
          <a:xfrm>
            <a:off x="3638595" y="2396065"/>
            <a:ext cx="792088" cy="0"/>
          </a:xfrm>
          <a:prstGeom prst="line">
            <a:avLst/>
          </a:prstGeom>
          <a:ln w="6350">
            <a:solidFill>
              <a:schemeClr val="accent2">
                <a:lumMod val="75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644843" y="2733408"/>
            <a:ext cx="3456384" cy="333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点击输入简要文字内容，文字内容需概括精炼，不用多余的文字修饰，言简意赅的说明分项内容</a:t>
            </a:r>
            <a:r>
              <a:rPr lang="en-US" altLang="zh-CN" dirty="0"/>
              <a:t>……</a:t>
            </a:r>
            <a:endParaRPr lang="en-US" altLang="zh-CN" dirty="0"/>
          </a:p>
        </p:txBody>
      </p:sp>
      <p:cxnSp>
        <p:nvCxnSpPr>
          <p:cNvPr id="23" name="直接连接符 22"/>
          <p:cNvCxnSpPr/>
          <p:nvPr/>
        </p:nvCxnSpPr>
        <p:spPr>
          <a:xfrm>
            <a:off x="3638595" y="2900121"/>
            <a:ext cx="792088" cy="0"/>
          </a:xfrm>
          <a:prstGeom prst="line">
            <a:avLst/>
          </a:prstGeom>
          <a:ln w="6350">
            <a:solidFill>
              <a:schemeClr val="accent5"/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644843" y="3237464"/>
            <a:ext cx="3456384" cy="333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点击输入简要文字内容，文字内容需概括精炼，不用多余的文字修饰，言简意赅的说明分项内容</a:t>
            </a:r>
            <a:r>
              <a:rPr lang="en-US" altLang="zh-CN" dirty="0"/>
              <a:t>……</a:t>
            </a:r>
            <a:endParaRPr lang="en-US" altLang="zh-CN" dirty="0"/>
          </a:p>
        </p:txBody>
      </p:sp>
      <p:cxnSp>
        <p:nvCxnSpPr>
          <p:cNvPr id="26" name="直接连接符 25"/>
          <p:cNvCxnSpPr/>
          <p:nvPr/>
        </p:nvCxnSpPr>
        <p:spPr>
          <a:xfrm>
            <a:off x="3638595" y="3404177"/>
            <a:ext cx="792088" cy="0"/>
          </a:xfrm>
          <a:prstGeom prst="line">
            <a:avLst/>
          </a:prstGeom>
          <a:ln w="6350">
            <a:solidFill>
              <a:schemeClr val="accent2">
                <a:lumMod val="75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644843" y="3741520"/>
            <a:ext cx="3456384" cy="333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点击输入简要文字内容，文字内容需概括精炼，不用多余的文字修饰，言简意赅的说明分项内容</a:t>
            </a:r>
            <a:r>
              <a:rPr lang="en-US" altLang="zh-CN" dirty="0"/>
              <a:t>……</a:t>
            </a:r>
            <a:endParaRPr lang="en-US" altLang="zh-CN" dirty="0"/>
          </a:p>
        </p:txBody>
      </p:sp>
      <p:cxnSp>
        <p:nvCxnSpPr>
          <p:cNvPr id="29" name="直接连接符 28"/>
          <p:cNvCxnSpPr/>
          <p:nvPr/>
        </p:nvCxnSpPr>
        <p:spPr>
          <a:xfrm>
            <a:off x="3638595" y="3908233"/>
            <a:ext cx="792088" cy="0"/>
          </a:xfrm>
          <a:prstGeom prst="line">
            <a:avLst/>
          </a:prstGeom>
          <a:ln w="6350">
            <a:solidFill>
              <a:schemeClr val="accent5"/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椭圆 29"/>
          <p:cNvSpPr/>
          <p:nvPr/>
        </p:nvSpPr>
        <p:spPr>
          <a:xfrm>
            <a:off x="3427015" y="1248600"/>
            <a:ext cx="274777" cy="27477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+mj-ea"/>
                <a:ea typeface="+mj-ea"/>
              </a:rPr>
              <a:t>1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3147794" y="2870285"/>
            <a:ext cx="167224" cy="16722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2942895" y="2988013"/>
            <a:ext cx="137389" cy="137389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3425919" y="1750688"/>
            <a:ext cx="274777" cy="27477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+mj-ea"/>
                <a:ea typeface="+mj-ea"/>
              </a:rPr>
              <a:t>2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3425730" y="2260643"/>
            <a:ext cx="274777" cy="27477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+mj-ea"/>
                <a:ea typeface="+mj-ea"/>
              </a:rPr>
              <a:t>3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3424634" y="2762731"/>
            <a:ext cx="274777" cy="27477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+mj-ea"/>
                <a:ea typeface="+mj-ea"/>
              </a:rPr>
              <a:t>4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3427060" y="3264989"/>
            <a:ext cx="274777" cy="27477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+mj-ea"/>
                <a:ea typeface="+mj-ea"/>
              </a:rPr>
              <a:t>5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3425964" y="3767077"/>
            <a:ext cx="274777" cy="274777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+mj-ea"/>
                <a:ea typeface="+mj-ea"/>
              </a:rPr>
              <a:t>6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381102" y="2211510"/>
            <a:ext cx="140080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</a:rPr>
              <a:t>参考文献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参考文献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575455" y="290645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REFERENCE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7" name="直接连接符 46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8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8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8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8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8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2" presetClass="entr" presetSubtype="8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22" presetClass="entr" presetSubtype="8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8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5" grpId="0"/>
      <p:bldP spid="18" grpId="0"/>
      <p:bldP spid="21" grpId="0"/>
      <p:bldP spid="24" grpId="0"/>
      <p:bldP spid="27" grpId="0"/>
      <p:bldP spid="30" grpId="0" animBg="1"/>
      <p:bldP spid="31" grpId="0" animBg="1"/>
      <p:bldP spid="32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2915816" y="466515"/>
            <a:ext cx="3552056" cy="1410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600" dirty="0" smtClean="0">
                <a:solidFill>
                  <a:schemeClr val="accent2">
                    <a:lumMod val="75000"/>
                  </a:schemeClr>
                </a:solidFill>
                <a:latin typeface="Impact" pitchFamily="34" charset="0"/>
                <a:ea typeface="微软雅黑" pitchFamily="34" charset="-122"/>
              </a:rPr>
              <a:t>THANKS!</a:t>
            </a:r>
            <a:endParaRPr lang="zh-CN" altLang="en-US" sz="6600" b="0" dirty="0" smtClean="0">
              <a:solidFill>
                <a:schemeClr val="accent2">
                  <a:lumMod val="75000"/>
                </a:schemeClr>
              </a:solidFill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331640" y="1809570"/>
            <a:ext cx="643670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   大学生活即将结束，在此，我要感谢所有教导我的老师和陪伴我一齐成长的同学，他们在我的大学生涯给予了很大的帮助。本论文能够顺利完成，要特别感谢我的导师</a:t>
            </a:r>
            <a:r>
              <a:rPr lang="en-US" altLang="zh-CN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XXX</a:t>
            </a:r>
            <a:r>
              <a:rPr lang="zh-CN" altLang="en-US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老师，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XXX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老师对该论文从选题，构思到最后定稿的各个环节给予细心指引与教导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,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使我得以最终完成毕业论文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设计！</a:t>
            </a:r>
            <a:endParaRPr lang="en-US" altLang="zh-CN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 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最后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，我要向百忙之中抽时间对本文进行审阅，评议和参与本人论文答辩的各位老师表示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感谢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！</a:t>
            </a:r>
            <a:endParaRPr lang="zh-CN" altLang="en-US" sz="14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070008" y="3837498"/>
            <a:ext cx="3048000" cy="499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0" dirty="0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恳请各位老师批评指正</a:t>
            </a:r>
            <a:r>
              <a:rPr lang="zh-CN" altLang="en-US" sz="2000" dirty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！</a:t>
            </a:r>
            <a:endParaRPr lang="zh-CN" altLang="en-US" sz="2000" b="0" dirty="0" smtClean="0">
              <a:solidFill>
                <a:schemeClr val="accent2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95519" y="226724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感谢语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08419" y="290645"/>
            <a:ext cx="14012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THANK YOU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1324354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6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7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8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9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98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5" grpId="1"/>
      <p:bldP spid="2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/>
          <p:nvPr/>
        </p:nvSpPr>
        <p:spPr>
          <a:xfrm rot="240363">
            <a:off x="1822439" y="149340"/>
            <a:ext cx="4359116" cy="3548774"/>
          </a:xfrm>
          <a:custGeom>
            <a:avLst/>
            <a:gdLst>
              <a:gd name="connsiteX0" fmla="*/ 4631267 w 4783667"/>
              <a:gd name="connsiteY0" fmla="*/ 0 h 3750733"/>
              <a:gd name="connsiteX1" fmla="*/ 0 w 4783667"/>
              <a:gd name="connsiteY1" fmla="*/ 1871133 h 3750733"/>
              <a:gd name="connsiteX2" fmla="*/ 4783667 w 4783667"/>
              <a:gd name="connsiteY2" fmla="*/ 3750733 h 3750733"/>
              <a:gd name="connsiteX3" fmla="*/ 4631267 w 4783667"/>
              <a:gd name="connsiteY3" fmla="*/ 0 h 3750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3667" h="3750733">
                <a:moveTo>
                  <a:pt x="4631267" y="0"/>
                </a:moveTo>
                <a:lnTo>
                  <a:pt x="0" y="1871133"/>
                </a:lnTo>
                <a:lnTo>
                  <a:pt x="4783667" y="3750733"/>
                </a:lnTo>
                <a:lnTo>
                  <a:pt x="4631267" y="0"/>
                </a:lnTo>
                <a:close/>
              </a:path>
            </a:pathLst>
          </a:custGeom>
          <a:noFill/>
          <a:ln w="952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1992504" y="673543"/>
            <a:ext cx="4883752" cy="3364229"/>
          </a:xfrm>
          <a:custGeom>
            <a:avLst/>
            <a:gdLst>
              <a:gd name="connsiteX0" fmla="*/ 0 w 5359400"/>
              <a:gd name="connsiteY0" fmla="*/ 677333 h 3522133"/>
              <a:gd name="connsiteX1" fmla="*/ 5359400 w 5359400"/>
              <a:gd name="connsiteY1" fmla="*/ 0 h 3522133"/>
              <a:gd name="connsiteX2" fmla="*/ 3530600 w 5359400"/>
              <a:gd name="connsiteY2" fmla="*/ 3522133 h 3522133"/>
              <a:gd name="connsiteX3" fmla="*/ 0 w 5359400"/>
              <a:gd name="connsiteY3" fmla="*/ 677333 h 3522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9400" h="3522133">
                <a:moveTo>
                  <a:pt x="0" y="677333"/>
                </a:moveTo>
                <a:lnTo>
                  <a:pt x="5359400" y="0"/>
                </a:lnTo>
                <a:lnTo>
                  <a:pt x="3530600" y="3522133"/>
                </a:lnTo>
                <a:lnTo>
                  <a:pt x="0" y="677333"/>
                </a:lnTo>
                <a:close/>
              </a:path>
            </a:pathLst>
          </a:custGeom>
          <a:noFill/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3031878" y="4361819"/>
            <a:ext cx="3080245" cy="216024"/>
            <a:chOff x="3153258" y="4604579"/>
            <a:chExt cx="3080245" cy="216024"/>
          </a:xfrm>
          <a:solidFill>
            <a:schemeClr val="accent5"/>
          </a:solidFill>
        </p:grpSpPr>
        <p:sp>
          <p:nvSpPr>
            <p:cNvPr id="16" name="圆角矩形 15"/>
            <p:cNvSpPr/>
            <p:nvPr/>
          </p:nvSpPr>
          <p:spPr>
            <a:xfrm>
              <a:off x="3153258" y="4604579"/>
              <a:ext cx="1449873" cy="2160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答辩</a:t>
              </a:r>
              <a:r>
                <a:rPr lang="zh-CN" altLang="en-US" sz="12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人</a:t>
              </a:r>
              <a:r>
                <a:rPr lang="zh-CN" altLang="en-US" sz="120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：青课</a:t>
              </a:r>
              <a:endParaRPr lang="zh-CN" altLang="en-US" sz="1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4780313" y="4604579"/>
              <a:ext cx="1453190" cy="2160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时间：</a:t>
              </a:r>
              <a:r>
                <a:rPr lang="en-US" altLang="zh-CN" sz="120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XX</a:t>
              </a:r>
              <a:r>
                <a:rPr lang="zh-CN" altLang="en-US" sz="120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年</a:t>
              </a:r>
              <a:r>
                <a:rPr lang="en-US" altLang="zh-CN" sz="120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XX</a:t>
              </a:r>
              <a:r>
                <a:rPr lang="zh-CN" altLang="en-US" sz="120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月</a:t>
              </a:r>
              <a:endParaRPr lang="zh-CN" altLang="en-US" sz="1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20" name="Picture 10" descr="C:\Users\Administrator\Desktop\35y58PICv6x_1024.png"/>
          <p:cNvPicPr>
            <a:picLocks noChangeAspect="1" noChangeArrowheads="1"/>
          </p:cNvPicPr>
          <p:nvPr/>
        </p:nvPicPr>
        <p:blipFill>
          <a:blip r:embed="rId1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9898" y="1371320"/>
            <a:ext cx="1538069" cy="438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3"/>
          <p:cNvPicPr>
            <a:picLocks noChangeAspect="1" noChangeArrowheads="1"/>
          </p:cNvPicPr>
          <p:nvPr/>
        </p:nvPicPr>
        <p:blipFill rotWithShape="1"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4" name="TextBox 43"/>
          <p:cNvSpPr txBox="1"/>
          <p:nvPr/>
        </p:nvSpPr>
        <p:spPr>
          <a:xfrm>
            <a:off x="3328140" y="1835839"/>
            <a:ext cx="2536272" cy="78483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4500" dirty="0" smtClean="0">
                <a:solidFill>
                  <a:schemeClr val="accent5"/>
                </a:solidFill>
                <a:latin typeface="微软雅黑" pitchFamily="34" charset="-122"/>
                <a:ea typeface="造字工房俊雅锐宋体验版常规体" pitchFamily="50" charset="-122"/>
              </a:rPr>
              <a:t>THANKS</a:t>
            </a:r>
            <a:endParaRPr lang="zh-CN" altLang="en-US" sz="4500" dirty="0">
              <a:solidFill>
                <a:schemeClr val="accent5"/>
              </a:solidFill>
              <a:latin typeface="微软雅黑" pitchFamily="34" charset="-122"/>
              <a:ea typeface="造字工房俊雅锐宋体验版常规体" pitchFamily="50" charset="-122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34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31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32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3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4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35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250"/>
                            </p:stCondLst>
                            <p:childTnLst>
                              <p:par>
                                <p:cTn id="3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44" grpId="0"/>
      <p:bldP spid="4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3" name="TextBox 41"/>
          <p:cNvSpPr>
            <a:spLocks noChangeArrowheads="1"/>
          </p:cNvSpPr>
          <p:nvPr/>
        </p:nvSpPr>
        <p:spPr bwMode="auto">
          <a:xfrm>
            <a:off x="1306514" y="1532337"/>
            <a:ext cx="6911276" cy="1400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毕业论文，泛指专科毕业论文、本科毕业论文（学士学位毕业论文）、硕士研究生毕业论文（硕士学位论文）、博士研究生毕业论文（博士学位论文）等，即需要在学业完成前写作并提交的论文，是教学或科研活动的重要组成部分之一。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写毕业论文主要目的是培养学生综合运用所学知识和技能，理论联系实际，独立分析，解决实际问题的能力，使学生得到从事本专业工作和进行相关的基本训练。毕业论文应反映出作者能够准确地掌握所学的专业基础知识，基本学会综合运用所学知识进行科学研究的方法，对所研究的题目有一定的心得体会，论文题目的范围不宜过宽，一般选择本学科某一重要问题的一个侧面。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r>
              <a:rPr lang="zh-CN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字号请根据你的内容多少，及演示需要调整大小。</a:t>
            </a:r>
            <a:endParaRPr lang="en-US" altLang="zh-CN" sz="11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6154" name="TextBox 43"/>
          <p:cNvSpPr>
            <a:spLocks noChangeArrowheads="1"/>
          </p:cNvSpPr>
          <p:nvPr/>
        </p:nvSpPr>
        <p:spPr bwMode="auto">
          <a:xfrm>
            <a:off x="1306514" y="1008415"/>
            <a:ext cx="231140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2800" b="1" dirty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行业大背景</a:t>
            </a:r>
            <a:endParaRPr lang="zh-CN" altLang="en-US" sz="2800" b="1" dirty="0">
              <a:solidFill>
                <a:schemeClr val="accent2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圆角矩形 39"/>
          <p:cNvSpPr/>
          <p:nvPr/>
        </p:nvSpPr>
        <p:spPr>
          <a:xfrm>
            <a:off x="6086735" y="3171825"/>
            <a:ext cx="2131055" cy="1333287"/>
          </a:xfrm>
          <a:prstGeom prst="round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选题背景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575455" y="290645"/>
            <a:ext cx="18909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RESEARCH IDEAS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7" name="直接连接符 36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圆角矩形 50"/>
          <p:cNvSpPr/>
          <p:nvPr/>
        </p:nvSpPr>
        <p:spPr>
          <a:xfrm>
            <a:off x="3687729" y="3171825"/>
            <a:ext cx="2131055" cy="1333287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圆角矩形 57"/>
          <p:cNvSpPr/>
          <p:nvPr/>
        </p:nvSpPr>
        <p:spPr>
          <a:xfrm>
            <a:off x="1248208" y="3171825"/>
            <a:ext cx="2131055" cy="1333287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53" grpId="0"/>
      <p:bldP spid="6154" grpId="0" bldLvl="0" autoUpdateAnimBg="0"/>
      <p:bldP spid="40" grpId="0" animBg="1"/>
      <p:bldP spid="51" grpId="0" animBg="1"/>
      <p:bldP spid="5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椭圆 34"/>
          <p:cNvSpPr/>
          <p:nvPr/>
        </p:nvSpPr>
        <p:spPr>
          <a:xfrm rot="5400000" flipV="1">
            <a:off x="6909553" y="2800571"/>
            <a:ext cx="1163726" cy="1476374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等腰三角形 42"/>
          <p:cNvSpPr/>
          <p:nvPr/>
        </p:nvSpPr>
        <p:spPr>
          <a:xfrm rot="5400000">
            <a:off x="1239073" y="1202559"/>
            <a:ext cx="1096433" cy="1404776"/>
          </a:xfrm>
          <a:custGeom>
            <a:avLst/>
            <a:gdLst/>
            <a:ahLst/>
            <a:cxnLst/>
            <a:rect l="l" t="t" r="r" b="b"/>
            <a:pathLst>
              <a:path w="1054142" h="1350592">
                <a:moveTo>
                  <a:pt x="521627" y="0"/>
                </a:moveTo>
                <a:lnTo>
                  <a:pt x="682907" y="322559"/>
                </a:lnTo>
                <a:cubicBezTo>
                  <a:pt x="898294" y="386795"/>
                  <a:pt x="1054142" y="586958"/>
                  <a:pt x="1054142" y="823521"/>
                </a:cubicBezTo>
                <a:cubicBezTo>
                  <a:pt x="1054142" y="1114614"/>
                  <a:pt x="818164" y="1350592"/>
                  <a:pt x="527071" y="1350592"/>
                </a:cubicBezTo>
                <a:cubicBezTo>
                  <a:pt x="235978" y="1350592"/>
                  <a:pt x="0" y="1114614"/>
                  <a:pt x="0" y="823521"/>
                </a:cubicBezTo>
                <a:cubicBezTo>
                  <a:pt x="0" y="591722"/>
                  <a:pt x="149634" y="394871"/>
                  <a:pt x="358347" y="32656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圆角矩形 28"/>
          <p:cNvSpPr/>
          <p:nvPr/>
        </p:nvSpPr>
        <p:spPr>
          <a:xfrm>
            <a:off x="2939738" y="1435761"/>
            <a:ext cx="5241838" cy="1186406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圆角矩形 31"/>
          <p:cNvSpPr/>
          <p:nvPr/>
        </p:nvSpPr>
        <p:spPr>
          <a:xfrm>
            <a:off x="976035" y="2988596"/>
            <a:ext cx="5241838" cy="1186406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TextBox 23"/>
          <p:cNvSpPr>
            <a:spLocks noChangeArrowheads="1"/>
          </p:cNvSpPr>
          <p:nvPr/>
        </p:nvSpPr>
        <p:spPr bwMode="auto">
          <a:xfrm>
            <a:off x="3184167" y="1685573"/>
            <a:ext cx="4752975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just"/>
            <a:r>
              <a:rPr lang="zh-CN" altLang="en-US" sz="1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毕业论文，泛指专科毕业论文、本科毕业论文（学士学位毕业论文）、硕士研究生毕业论文（硕士学位论文）、博士研究生毕业论文（博士学位论文）等，即需要在学业完成前写作并提交的论文，是教学或科研活动的重要组成部分之一。</a:t>
            </a:r>
            <a:endParaRPr lang="en-US" altLang="zh-CN" sz="1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algn="just"/>
            <a:endParaRPr lang="zh-CN" altLang="en-US" sz="1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algn="just"/>
            <a:r>
              <a:rPr lang="zh-CN" altLang="en-US" sz="1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字号请根据你的内容多少，及演示需要调整大小。</a:t>
            </a:r>
            <a:endParaRPr lang="en-US" altLang="zh-CN" sz="1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38" name="TextBox 24"/>
          <p:cNvSpPr>
            <a:spLocks noChangeArrowheads="1"/>
          </p:cNvSpPr>
          <p:nvPr/>
        </p:nvSpPr>
        <p:spPr bwMode="auto">
          <a:xfrm>
            <a:off x="1249089" y="1535614"/>
            <a:ext cx="874712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全国现状</a:t>
            </a:r>
            <a:endParaRPr lang="zh-CN" altLang="en-US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9" name="TextBox 31"/>
          <p:cNvSpPr>
            <a:spLocks noChangeArrowheads="1"/>
          </p:cNvSpPr>
          <p:nvPr/>
        </p:nvSpPr>
        <p:spPr bwMode="auto">
          <a:xfrm>
            <a:off x="7219951" y="3140503"/>
            <a:ext cx="874713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地区现状</a:t>
            </a:r>
            <a:endParaRPr lang="zh-CN" altLang="en-US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TextBox 25"/>
          <p:cNvSpPr>
            <a:spLocks noChangeArrowheads="1"/>
          </p:cNvSpPr>
          <p:nvPr/>
        </p:nvSpPr>
        <p:spPr bwMode="auto">
          <a:xfrm>
            <a:off x="1165225" y="3162888"/>
            <a:ext cx="4967288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just"/>
            <a:r>
              <a:rPr lang="zh-CN" altLang="en-US" sz="1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毕业论文在进行编写的过程中，需要经过开题报告、论文编写、论文上交评定、论文答辩以及论文评分五个过程，其中开题报告是论文进行的最重要的一个过程，也是论文能否进行的一个重要指标。</a:t>
            </a:r>
            <a:endParaRPr lang="en-US" altLang="zh-CN" sz="1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algn="just"/>
            <a:endParaRPr lang="zh-CN" altLang="en-US" sz="1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algn="just"/>
            <a:r>
              <a:rPr lang="zh-CN" altLang="en-US" sz="1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字号请根据你的内容多少，及演示需要调整大小。</a:t>
            </a:r>
            <a:endParaRPr lang="en-US" altLang="zh-CN" sz="1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选题背景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575455" y="290645"/>
            <a:ext cx="18909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RESEARCH IDEAS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3" presetID="2" presetClass="entr" presetSubtype="2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5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6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2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3" grpId="0" animBg="1"/>
          <p:bldP spid="47" grpId="0" animBg="1"/>
          <p:bldP spid="29" grpId="0" animBg="1"/>
          <p:bldP spid="32" grpId="0" animBg="1"/>
          <p:bldP spid="33" grpId="0" bldLvl="0" autoUpdateAnimBg="0"/>
          <p:bldP spid="38" grpId="0" bldLvl="0" autoUpdateAnimBg="0"/>
          <p:bldP spid="39" grpId="0" bldLvl="0" autoUpdateAnimBg="0"/>
          <p:bldP spid="40" grpId="0" bldLvl="0" autoUpdateAnimBg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3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2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3" grpId="0" animBg="1"/>
          <p:bldP spid="47" grpId="0" animBg="1"/>
          <p:bldP spid="29" grpId="0" animBg="1"/>
          <p:bldP spid="32" grpId="0" animBg="1"/>
          <p:bldP spid="33" grpId="0" bldLvl="0" autoUpdateAnimBg="0"/>
          <p:bldP spid="38" grpId="0" bldLvl="0" autoUpdateAnimBg="0"/>
          <p:bldP spid="39" grpId="0" bldLvl="0" autoUpdateAnimBg="0"/>
          <p:bldP spid="40" grpId="0" bldLvl="0" autoUpdateAnimBg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0124" y="1262358"/>
            <a:ext cx="1893536" cy="1179861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80626" y="2520918"/>
            <a:ext cx="1683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>
                <a:solidFill>
                  <a:schemeClr val="accent2">
                    <a:lumMod val="75000"/>
                  </a:schemeClr>
                </a:solidFill>
              </a:rPr>
              <a:t>国内研究一</a:t>
            </a:r>
            <a:endParaRPr lang="zh-CN" altLang="en-US" sz="16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66133" y="2803249"/>
            <a:ext cx="2179367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95519" y="226724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国内外相关研究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311827" y="290645"/>
            <a:ext cx="21705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RELATED RESEARCH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2327762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86414" y="1262358"/>
            <a:ext cx="1887777" cy="1179861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/>
          <p:cNvSpPr txBox="1"/>
          <p:nvPr/>
        </p:nvSpPr>
        <p:spPr>
          <a:xfrm>
            <a:off x="3272972" y="2520918"/>
            <a:ext cx="1683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>
                <a:solidFill>
                  <a:schemeClr val="accent2">
                    <a:lumMod val="75000"/>
                  </a:schemeClr>
                </a:solidFill>
              </a:rPr>
              <a:t>国内研究二</a:t>
            </a:r>
            <a:endParaRPr lang="zh-CN" altLang="en-US" sz="16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258479" y="2803249"/>
            <a:ext cx="2179367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3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27385" y="1262358"/>
            <a:ext cx="1920000" cy="1179861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/>
          <p:cNvSpPr txBox="1"/>
          <p:nvPr/>
        </p:nvSpPr>
        <p:spPr>
          <a:xfrm>
            <a:off x="5830054" y="2520918"/>
            <a:ext cx="1683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>
                <a:solidFill>
                  <a:schemeClr val="accent2">
                    <a:lumMod val="75000"/>
                  </a:schemeClr>
                </a:solidFill>
              </a:rPr>
              <a:t>国外研究一</a:t>
            </a:r>
            <a:endParaRPr lang="zh-CN" altLang="en-US" sz="16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815561" y="2803249"/>
            <a:ext cx="2179367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8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8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8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31" grpId="0"/>
      <p:bldP spid="32" grpId="0"/>
      <p:bldP spid="34" grpId="0"/>
      <p:bldP spid="3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93359" y="1772272"/>
            <a:ext cx="1423450" cy="142345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1515415" y="2306372"/>
            <a:ext cx="1223538" cy="368530"/>
            <a:chOff x="3838575" y="2712368"/>
            <a:chExt cx="1604974" cy="368530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3838575" y="2892218"/>
              <a:ext cx="593181" cy="0"/>
            </a:xfrm>
            <a:prstGeom prst="line">
              <a:avLst/>
            </a:prstGeom>
            <a:ln w="762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4952634" y="2911353"/>
              <a:ext cx="490915" cy="0"/>
            </a:xfrm>
            <a:prstGeom prst="line">
              <a:avLst/>
            </a:prstGeom>
            <a:ln w="762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flipV="1">
              <a:off x="4405565" y="2712368"/>
              <a:ext cx="186017" cy="189461"/>
            </a:xfrm>
            <a:prstGeom prst="line">
              <a:avLst/>
            </a:prstGeom>
            <a:ln w="762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 flipV="1">
              <a:off x="4807526" y="2899283"/>
              <a:ext cx="171299" cy="174470"/>
            </a:xfrm>
            <a:prstGeom prst="line">
              <a:avLst/>
            </a:prstGeom>
            <a:ln w="762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 flipH="1" flipV="1">
              <a:off x="4543202" y="2717130"/>
              <a:ext cx="316707" cy="363768"/>
            </a:xfrm>
            <a:prstGeom prst="line">
              <a:avLst/>
            </a:prstGeom>
            <a:ln w="762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椭圆 10"/>
          <p:cNvSpPr/>
          <p:nvPr/>
        </p:nvSpPr>
        <p:spPr>
          <a:xfrm>
            <a:off x="2602033" y="1165284"/>
            <a:ext cx="2722112" cy="272211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4480762" y="1145772"/>
            <a:ext cx="596669" cy="59666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5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25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5025810" y="2185662"/>
            <a:ext cx="596669" cy="59666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5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25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4480762" y="3277110"/>
            <a:ext cx="596669" cy="59666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5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25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46012" y="2089652"/>
            <a:ext cx="718145" cy="86177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研究</a:t>
            </a:r>
            <a:endParaRPr lang="en-US" altLang="zh-CN" sz="28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意义</a:t>
            </a:r>
            <a:endParaRPr lang="zh-CN" altLang="en-US" sz="28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362900" y="1160402"/>
            <a:ext cx="3084553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毕业论文，泛指专科毕业论文、本科毕业论文（学士学位毕业论文）、硕士研究生毕业论文（硕士学位论文）、博士研究生毕业论文（博士学位论文）等，即需要在学业完成前写作并提交的论文，是教学或科研活动的重要组成部分之一。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794949" y="2200470"/>
            <a:ext cx="2852530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毕业论文，泛指专科毕业论文、本科毕业论文（学士学位毕业论文）、硕士研究生毕业论文（硕士学位论文）、博士研究生毕业论文（博士学位论文）等，即需要在学业完成前写作并提交的论文，是教学或科研活动的重要组成部分之一。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309545" y="3314784"/>
            <a:ext cx="3137908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毕业论文，泛指专科毕业论文、本科毕业论文（学士学位毕业论文）、硕士研究生毕业论文（硕士学位论文）、博士研究生毕业论文（博士学位论文）等，即需要在学业完成前写作并提交的论文，是教学或科研活动的重要组成部分之一。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26984" y="1791010"/>
            <a:ext cx="1752111" cy="14003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点击输入简要文字内容，文字内容需概括精炼，不用多余的文字修饰，言简意赅的说明分项内容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  <a:endParaRPr lang="en-US" altLang="zh-CN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研究意义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575455" y="290645"/>
            <a:ext cx="20617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THE SIGNIFICANCE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7" name="直接连接符 36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8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8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8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11" grpId="0" animBg="1"/>
          <p:bldP spid="14" grpId="0" animBg="1"/>
          <p:bldP spid="17" grpId="0" animBg="1"/>
          <p:bldP spid="20" grpId="0" animBg="1"/>
          <p:bldP spid="21" grpId="0"/>
          <p:bldP spid="22" grpId="0"/>
          <p:bldP spid="23" grpId="0"/>
          <p:bldP spid="24" grpId="0"/>
          <p:bldP spid="2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8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8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8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11" grpId="0" animBg="1"/>
          <p:bldP spid="14" grpId="0" animBg="1"/>
          <p:bldP spid="17" grpId="0" animBg="1"/>
          <p:bldP spid="20" grpId="0" animBg="1"/>
          <p:bldP spid="21" grpId="0"/>
          <p:bldP spid="22" grpId="0"/>
          <p:bldP spid="23" grpId="0"/>
          <p:bldP spid="24" grpId="0"/>
          <p:bldP spid="25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空心弧 36"/>
          <p:cNvSpPr/>
          <p:nvPr/>
        </p:nvSpPr>
        <p:spPr>
          <a:xfrm rot="5400000">
            <a:off x="386026" y="1202034"/>
            <a:ext cx="3142978" cy="2924714"/>
          </a:xfrm>
          <a:prstGeom prst="blockArc">
            <a:avLst>
              <a:gd name="adj1" fmla="val 10897210"/>
              <a:gd name="adj2" fmla="val 6953"/>
              <a:gd name="adj3" fmla="val 1246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6" rIns="91431" bIns="45716" anchor="ctr"/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90">
              <a:solidFill>
                <a:schemeClr val="tx1"/>
              </a:solidFill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38" name="直接连接符 37"/>
          <p:cNvCxnSpPr/>
          <p:nvPr/>
        </p:nvCxnSpPr>
        <p:spPr bwMode="auto">
          <a:xfrm>
            <a:off x="2566927" y="1287264"/>
            <a:ext cx="1441450" cy="0"/>
          </a:xfrm>
          <a:prstGeom prst="line">
            <a:avLst/>
          </a:prstGeom>
          <a:ln w="12700">
            <a:solidFill>
              <a:srgbClr val="9DA8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 bwMode="auto">
          <a:xfrm>
            <a:off x="2616574" y="4077904"/>
            <a:ext cx="1439863" cy="0"/>
          </a:xfrm>
          <a:prstGeom prst="line">
            <a:avLst/>
          </a:prstGeom>
          <a:ln w="12700">
            <a:solidFill>
              <a:srgbClr val="9DA8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 bwMode="auto">
          <a:xfrm>
            <a:off x="3438546" y="2233616"/>
            <a:ext cx="1334133" cy="0"/>
          </a:xfrm>
          <a:prstGeom prst="line">
            <a:avLst/>
          </a:prstGeom>
          <a:ln w="12700">
            <a:solidFill>
              <a:srgbClr val="9DA8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endCxn id="67" idx="2"/>
          </p:cNvCxnSpPr>
          <p:nvPr/>
        </p:nvCxnSpPr>
        <p:spPr bwMode="auto">
          <a:xfrm>
            <a:off x="3294063" y="3218611"/>
            <a:ext cx="1440700" cy="0"/>
          </a:xfrm>
          <a:prstGeom prst="line">
            <a:avLst/>
          </a:prstGeom>
          <a:ln w="12700">
            <a:solidFill>
              <a:srgbClr val="9DA8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/>
          <p:cNvSpPr/>
          <p:nvPr/>
        </p:nvSpPr>
        <p:spPr>
          <a:xfrm>
            <a:off x="4961382" y="931910"/>
            <a:ext cx="1082329" cy="307768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1400" b="1" dirty="0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综述一内容</a:t>
            </a:r>
            <a:endParaRPr lang="zh-CN" altLang="en-US" sz="1400" b="1" dirty="0">
              <a:solidFill>
                <a:schemeClr val="accent2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矩形 47"/>
          <p:cNvSpPr>
            <a:spLocks noChangeArrowheads="1"/>
          </p:cNvSpPr>
          <p:nvPr/>
        </p:nvSpPr>
        <p:spPr bwMode="auto">
          <a:xfrm>
            <a:off x="4932040" y="1171953"/>
            <a:ext cx="3043238" cy="400101"/>
          </a:xfrm>
          <a:prstGeom prst="rect">
            <a:avLst/>
          </a:prstGeom>
          <a:noFill/>
          <a:ln>
            <a:noFill/>
          </a:ln>
        </p:spPr>
        <p:txBody>
          <a:bodyPr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点击输入简要文字内容，文字内容需概括精炼，不用多余的文字修饰，言简意赅的说明该项内容。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 bwMode="auto">
          <a:xfrm>
            <a:off x="600323" y="1532656"/>
            <a:ext cx="2259643" cy="2259643"/>
            <a:chOff x="1103084" y="2155825"/>
            <a:chExt cx="3176815" cy="3176815"/>
          </a:xfrm>
        </p:grpSpPr>
        <p:sp>
          <p:nvSpPr>
            <p:cNvPr id="45" name="椭圆 44"/>
            <p:cNvSpPr/>
            <p:nvPr/>
          </p:nvSpPr>
          <p:spPr>
            <a:xfrm>
              <a:off x="1103084" y="2155825"/>
              <a:ext cx="3176815" cy="3176815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281790" y="2334530"/>
              <a:ext cx="2819403" cy="2819404"/>
            </a:xfrm>
            <a:prstGeom prst="ellipse">
              <a:avLst/>
            </a:prstGeom>
            <a:blipFill dpi="0"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47" name="椭圆 46"/>
          <p:cNvSpPr/>
          <p:nvPr/>
        </p:nvSpPr>
        <p:spPr>
          <a:xfrm>
            <a:off x="2339752" y="1070786"/>
            <a:ext cx="373310" cy="37331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1</a:t>
            </a:r>
            <a:endParaRPr lang="zh-CN" altLang="en-US" dirty="0"/>
          </a:p>
        </p:txBody>
      </p:sp>
      <p:sp>
        <p:nvSpPr>
          <p:cNvPr id="48" name="椭圆 47"/>
          <p:cNvSpPr/>
          <p:nvPr/>
        </p:nvSpPr>
        <p:spPr>
          <a:xfrm>
            <a:off x="3131840" y="2031708"/>
            <a:ext cx="373310" cy="37331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2</a:t>
            </a:r>
            <a:endParaRPr lang="zh-CN" altLang="en-US" dirty="0"/>
          </a:p>
        </p:txBody>
      </p:sp>
      <p:sp>
        <p:nvSpPr>
          <p:cNvPr id="49" name="椭圆 48"/>
          <p:cNvSpPr/>
          <p:nvPr/>
        </p:nvSpPr>
        <p:spPr>
          <a:xfrm>
            <a:off x="3110900" y="3014101"/>
            <a:ext cx="373310" cy="37331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3</a:t>
            </a:r>
            <a:endParaRPr lang="zh-CN" altLang="en-US" dirty="0"/>
          </a:p>
        </p:txBody>
      </p:sp>
      <p:sp>
        <p:nvSpPr>
          <p:cNvPr id="50" name="椭圆 49"/>
          <p:cNvSpPr/>
          <p:nvPr/>
        </p:nvSpPr>
        <p:spPr>
          <a:xfrm>
            <a:off x="2339752" y="3864307"/>
            <a:ext cx="373310" cy="37331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4</a:t>
            </a:r>
            <a:endParaRPr lang="zh-CN" altLang="en-US" dirty="0"/>
          </a:p>
        </p:txBody>
      </p:sp>
      <p:grpSp>
        <p:nvGrpSpPr>
          <p:cNvPr id="51" name="组合 50"/>
          <p:cNvGrpSpPr/>
          <p:nvPr/>
        </p:nvGrpSpPr>
        <p:grpSpPr>
          <a:xfrm>
            <a:off x="4008377" y="878649"/>
            <a:ext cx="821462" cy="821462"/>
            <a:chOff x="4008377" y="1003063"/>
            <a:chExt cx="821462" cy="821462"/>
          </a:xfrm>
          <a:solidFill>
            <a:schemeClr val="accent2">
              <a:lumMod val="75000"/>
            </a:schemeClr>
          </a:solidFill>
        </p:grpSpPr>
        <p:sp>
          <p:nvSpPr>
            <p:cNvPr id="57" name="椭圆 56"/>
            <p:cNvSpPr/>
            <p:nvPr/>
          </p:nvSpPr>
          <p:spPr>
            <a:xfrm>
              <a:off x="4008377" y="1003063"/>
              <a:ext cx="821462" cy="8214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3" name="组合 54"/>
            <p:cNvGrpSpPr>
              <a:grpSpLocks noChangeAspect="1"/>
            </p:cNvGrpSpPr>
            <p:nvPr/>
          </p:nvGrpSpPr>
          <p:grpSpPr bwMode="auto">
            <a:xfrm>
              <a:off x="4230408" y="1145664"/>
              <a:ext cx="389996" cy="469762"/>
              <a:chOff x="3452849" y="2667441"/>
              <a:chExt cx="239345" cy="288605"/>
            </a:xfrm>
            <a:grpFill/>
          </p:grpSpPr>
          <p:sp>
            <p:nvSpPr>
              <p:cNvPr id="54" name="Freeform 846"/>
              <p:cNvSpPr/>
              <p:nvPr/>
            </p:nvSpPr>
            <p:spPr bwMode="auto">
              <a:xfrm>
                <a:off x="3452849" y="2721892"/>
                <a:ext cx="239345" cy="234154"/>
              </a:xfrm>
              <a:custGeom>
                <a:avLst/>
                <a:gdLst>
                  <a:gd name="T0" fmla="*/ 29 w 48"/>
                  <a:gd name="T1" fmla="*/ 0 h 47"/>
                  <a:gd name="T2" fmla="*/ 29 w 48"/>
                  <a:gd name="T3" fmla="*/ 7 h 47"/>
                  <a:gd name="T4" fmla="*/ 41 w 48"/>
                  <a:gd name="T5" fmla="*/ 23 h 47"/>
                  <a:gd name="T6" fmla="*/ 24 w 48"/>
                  <a:gd name="T7" fmla="*/ 41 h 47"/>
                  <a:gd name="T8" fmla="*/ 6 w 48"/>
                  <a:gd name="T9" fmla="*/ 23 h 47"/>
                  <a:gd name="T10" fmla="*/ 18 w 48"/>
                  <a:gd name="T11" fmla="*/ 7 h 47"/>
                  <a:gd name="T12" fmla="*/ 18 w 48"/>
                  <a:gd name="T13" fmla="*/ 0 h 47"/>
                  <a:gd name="T14" fmla="*/ 0 w 48"/>
                  <a:gd name="T15" fmla="*/ 23 h 47"/>
                  <a:gd name="T16" fmla="*/ 24 w 48"/>
                  <a:gd name="T17" fmla="*/ 47 h 47"/>
                  <a:gd name="T18" fmla="*/ 48 w 48"/>
                  <a:gd name="T19" fmla="*/ 23 h 47"/>
                  <a:gd name="T20" fmla="*/ 29 w 48"/>
                  <a:gd name="T21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8" h="47">
                    <a:moveTo>
                      <a:pt x="29" y="0"/>
                    </a:moveTo>
                    <a:cubicBezTo>
                      <a:pt x="29" y="7"/>
                      <a:pt x="29" y="7"/>
                      <a:pt x="29" y="7"/>
                    </a:cubicBezTo>
                    <a:cubicBezTo>
                      <a:pt x="36" y="9"/>
                      <a:pt x="41" y="16"/>
                      <a:pt x="41" y="23"/>
                    </a:cubicBezTo>
                    <a:cubicBezTo>
                      <a:pt x="41" y="33"/>
                      <a:pt x="33" y="41"/>
                      <a:pt x="24" y="41"/>
                    </a:cubicBezTo>
                    <a:cubicBezTo>
                      <a:pt x="14" y="41"/>
                      <a:pt x="6" y="33"/>
                      <a:pt x="6" y="23"/>
                    </a:cubicBezTo>
                    <a:cubicBezTo>
                      <a:pt x="6" y="16"/>
                      <a:pt x="11" y="9"/>
                      <a:pt x="18" y="7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7" y="2"/>
                      <a:pt x="0" y="12"/>
                      <a:pt x="0" y="23"/>
                    </a:cubicBezTo>
                    <a:cubicBezTo>
                      <a:pt x="0" y="37"/>
                      <a:pt x="10" y="47"/>
                      <a:pt x="24" y="47"/>
                    </a:cubicBezTo>
                    <a:cubicBezTo>
                      <a:pt x="37" y="47"/>
                      <a:pt x="48" y="37"/>
                      <a:pt x="48" y="23"/>
                    </a:cubicBezTo>
                    <a:cubicBezTo>
                      <a:pt x="48" y="12"/>
                      <a:pt x="40" y="2"/>
                      <a:pt x="2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lIns="121920" tIns="60960" rIns="121920" bIns="60960"/>
              <a:lstStyle/>
              <a:p>
                <a:pPr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490"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55" name="Freeform 847"/>
              <p:cNvSpPr/>
              <p:nvPr/>
            </p:nvSpPr>
            <p:spPr bwMode="auto">
              <a:xfrm>
                <a:off x="3547138" y="2667441"/>
                <a:ext cx="44424" cy="138859"/>
              </a:xfrm>
              <a:custGeom>
                <a:avLst/>
                <a:gdLst>
                  <a:gd name="T0" fmla="*/ 7 w 9"/>
                  <a:gd name="T1" fmla="*/ 0 h 28"/>
                  <a:gd name="T2" fmla="*/ 2 w 9"/>
                  <a:gd name="T3" fmla="*/ 0 h 28"/>
                  <a:gd name="T4" fmla="*/ 0 w 9"/>
                  <a:gd name="T5" fmla="*/ 2 h 28"/>
                  <a:gd name="T6" fmla="*/ 0 w 9"/>
                  <a:gd name="T7" fmla="*/ 10 h 28"/>
                  <a:gd name="T8" fmla="*/ 0 w 9"/>
                  <a:gd name="T9" fmla="*/ 16 h 28"/>
                  <a:gd name="T10" fmla="*/ 0 w 9"/>
                  <a:gd name="T11" fmla="*/ 26 h 28"/>
                  <a:gd name="T12" fmla="*/ 2 w 9"/>
                  <a:gd name="T13" fmla="*/ 28 h 28"/>
                  <a:gd name="T14" fmla="*/ 7 w 9"/>
                  <a:gd name="T15" fmla="*/ 28 h 28"/>
                  <a:gd name="T16" fmla="*/ 9 w 9"/>
                  <a:gd name="T17" fmla="*/ 26 h 28"/>
                  <a:gd name="T18" fmla="*/ 9 w 9"/>
                  <a:gd name="T19" fmla="*/ 16 h 28"/>
                  <a:gd name="T20" fmla="*/ 9 w 9"/>
                  <a:gd name="T21" fmla="*/ 10 h 28"/>
                  <a:gd name="T22" fmla="*/ 9 w 9"/>
                  <a:gd name="T23" fmla="*/ 2 h 28"/>
                  <a:gd name="T24" fmla="*/ 7 w 9"/>
                  <a:gd name="T2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" h="28">
                    <a:moveTo>
                      <a:pt x="7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7"/>
                      <a:pt x="1" y="28"/>
                      <a:pt x="2" y="28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8" y="28"/>
                      <a:pt x="9" y="27"/>
                      <a:pt x="9" y="2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1"/>
                      <a:pt x="8" y="0"/>
                      <a:pt x="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lIns="121920" tIns="60960" rIns="121920" bIns="60960"/>
              <a:lstStyle/>
              <a:p>
                <a:pPr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490">
                  <a:latin typeface="Arial" panose="020B0604020202020204" pitchFamily="34" charset="0"/>
                  <a:ea typeface="微软雅黑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58" name="组合 57"/>
          <p:cNvGrpSpPr/>
          <p:nvPr/>
        </p:nvGrpSpPr>
        <p:grpSpPr>
          <a:xfrm>
            <a:off x="4703459" y="1762267"/>
            <a:ext cx="821462" cy="821462"/>
            <a:chOff x="4703459" y="1967087"/>
            <a:chExt cx="821462" cy="821462"/>
          </a:xfrm>
          <a:solidFill>
            <a:schemeClr val="accent5"/>
          </a:solidFill>
        </p:grpSpPr>
        <p:sp>
          <p:nvSpPr>
            <p:cNvPr id="62" name="椭圆 61"/>
            <p:cNvSpPr/>
            <p:nvPr/>
          </p:nvSpPr>
          <p:spPr>
            <a:xfrm>
              <a:off x="4703459" y="1967087"/>
              <a:ext cx="821462" cy="8214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Freeform 168"/>
            <p:cNvSpPr>
              <a:spLocks noChangeAspect="1" noEditPoints="1"/>
            </p:cNvSpPr>
            <p:nvPr/>
          </p:nvSpPr>
          <p:spPr bwMode="auto">
            <a:xfrm>
              <a:off x="4918327" y="2222412"/>
              <a:ext cx="425533" cy="364326"/>
            </a:xfrm>
            <a:custGeom>
              <a:avLst/>
              <a:gdLst>
                <a:gd name="T0" fmla="*/ 4 w 94"/>
                <a:gd name="T1" fmla="*/ 19 h 81"/>
                <a:gd name="T2" fmla="*/ 46 w 94"/>
                <a:gd name="T3" fmla="*/ 19 h 81"/>
                <a:gd name="T4" fmla="*/ 50 w 94"/>
                <a:gd name="T5" fmla="*/ 16 h 81"/>
                <a:gd name="T6" fmla="*/ 73 w 94"/>
                <a:gd name="T7" fmla="*/ 0 h 81"/>
                <a:gd name="T8" fmla="*/ 73 w 94"/>
                <a:gd name="T9" fmla="*/ 33 h 81"/>
                <a:gd name="T10" fmla="*/ 73 w 94"/>
                <a:gd name="T11" fmla="*/ 66 h 81"/>
                <a:gd name="T12" fmla="*/ 50 w 94"/>
                <a:gd name="T13" fmla="*/ 49 h 81"/>
                <a:gd name="T14" fmla="*/ 46 w 94"/>
                <a:gd name="T15" fmla="*/ 47 h 81"/>
                <a:gd name="T16" fmla="*/ 33 w 94"/>
                <a:gd name="T17" fmla="*/ 47 h 81"/>
                <a:gd name="T18" fmla="*/ 40 w 94"/>
                <a:gd name="T19" fmla="*/ 70 h 81"/>
                <a:gd name="T20" fmla="*/ 45 w 94"/>
                <a:gd name="T21" fmla="*/ 70 h 81"/>
                <a:gd name="T22" fmla="*/ 45 w 94"/>
                <a:gd name="T23" fmla="*/ 81 h 81"/>
                <a:gd name="T24" fmla="*/ 43 w 94"/>
                <a:gd name="T25" fmla="*/ 81 h 81"/>
                <a:gd name="T26" fmla="*/ 21 w 94"/>
                <a:gd name="T27" fmla="*/ 81 h 81"/>
                <a:gd name="T28" fmla="*/ 11 w 94"/>
                <a:gd name="T29" fmla="*/ 47 h 81"/>
                <a:gd name="T30" fmla="*/ 4 w 94"/>
                <a:gd name="T31" fmla="*/ 47 h 81"/>
                <a:gd name="T32" fmla="*/ 4 w 94"/>
                <a:gd name="T33" fmla="*/ 19 h 81"/>
                <a:gd name="T34" fmla="*/ 87 w 94"/>
                <a:gd name="T35" fmla="*/ 23 h 81"/>
                <a:gd name="T36" fmla="*/ 94 w 94"/>
                <a:gd name="T37" fmla="*/ 33 h 81"/>
                <a:gd name="T38" fmla="*/ 87 w 94"/>
                <a:gd name="T39" fmla="*/ 43 h 81"/>
                <a:gd name="T40" fmla="*/ 87 w 94"/>
                <a:gd name="T41" fmla="*/ 66 h 81"/>
                <a:gd name="T42" fmla="*/ 78 w 94"/>
                <a:gd name="T43" fmla="*/ 66 h 81"/>
                <a:gd name="T44" fmla="*/ 78 w 94"/>
                <a:gd name="T45" fmla="*/ 0 h 81"/>
                <a:gd name="T46" fmla="*/ 87 w 94"/>
                <a:gd name="T47" fmla="*/ 0 h 81"/>
                <a:gd name="T48" fmla="*/ 87 w 94"/>
                <a:gd name="T49" fmla="*/ 23 h 81"/>
                <a:gd name="T50" fmla="*/ 46 w 94"/>
                <a:gd name="T51" fmla="*/ 49 h 81"/>
                <a:gd name="T52" fmla="*/ 37 w 94"/>
                <a:gd name="T53" fmla="*/ 49 h 81"/>
                <a:gd name="T54" fmla="*/ 40 w 94"/>
                <a:gd name="T55" fmla="*/ 61 h 81"/>
                <a:gd name="T56" fmla="*/ 43 w 94"/>
                <a:gd name="T57" fmla="*/ 61 h 81"/>
                <a:gd name="T58" fmla="*/ 43 w 94"/>
                <a:gd name="T59" fmla="*/ 57 h 81"/>
                <a:gd name="T60" fmla="*/ 46 w 94"/>
                <a:gd name="T61" fmla="*/ 4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4" h="81">
                  <a:moveTo>
                    <a:pt x="4" y="19"/>
                  </a:moveTo>
                  <a:cubicBezTo>
                    <a:pt x="46" y="19"/>
                    <a:pt x="46" y="19"/>
                    <a:pt x="46" y="19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0" y="37"/>
                    <a:pt x="0" y="28"/>
                    <a:pt x="4" y="19"/>
                  </a:cubicBezTo>
                  <a:close/>
                  <a:moveTo>
                    <a:pt x="87" y="23"/>
                  </a:moveTo>
                  <a:cubicBezTo>
                    <a:pt x="91" y="24"/>
                    <a:pt x="94" y="28"/>
                    <a:pt x="94" y="33"/>
                  </a:cubicBezTo>
                  <a:cubicBezTo>
                    <a:pt x="94" y="38"/>
                    <a:pt x="91" y="42"/>
                    <a:pt x="87" y="43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7" y="23"/>
                    <a:pt x="87" y="23"/>
                    <a:pt x="87" y="23"/>
                  </a:cubicBezTo>
                  <a:close/>
                  <a:moveTo>
                    <a:pt x="46" y="49"/>
                  </a:moveTo>
                  <a:cubicBezTo>
                    <a:pt x="37" y="49"/>
                    <a:pt x="37" y="49"/>
                    <a:pt x="37" y="49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57"/>
                    <a:pt x="43" y="57"/>
                    <a:pt x="43" y="57"/>
                  </a:cubicBezTo>
                  <a:lnTo>
                    <a:pt x="46" y="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121920" tIns="60960" rIns="121920" bIns="60960"/>
            <a:lstStyle/>
            <a:p>
              <a:pPr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90"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4734763" y="2807880"/>
            <a:ext cx="821462" cy="821462"/>
            <a:chOff x="4734763" y="3012700"/>
            <a:chExt cx="821462" cy="821462"/>
          </a:xfrm>
          <a:solidFill>
            <a:schemeClr val="accent2">
              <a:lumMod val="75000"/>
            </a:schemeClr>
          </a:solidFill>
        </p:grpSpPr>
        <p:sp>
          <p:nvSpPr>
            <p:cNvPr id="67" name="椭圆 66"/>
            <p:cNvSpPr/>
            <p:nvPr/>
          </p:nvSpPr>
          <p:spPr>
            <a:xfrm>
              <a:off x="4734763" y="3012700"/>
              <a:ext cx="821462" cy="8214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Freeform 203"/>
            <p:cNvSpPr>
              <a:spLocks noChangeAspect="1" noEditPoints="1"/>
            </p:cNvSpPr>
            <p:nvPr/>
          </p:nvSpPr>
          <p:spPr bwMode="auto">
            <a:xfrm>
              <a:off x="4972990" y="3242045"/>
              <a:ext cx="370870" cy="356606"/>
            </a:xfrm>
            <a:custGeom>
              <a:avLst/>
              <a:gdLst>
                <a:gd name="T0" fmla="*/ 88 w 218"/>
                <a:gd name="T1" fmla="*/ 43 h 209"/>
                <a:gd name="T2" fmla="*/ 36 w 218"/>
                <a:gd name="T3" fmla="*/ 43 h 209"/>
                <a:gd name="T4" fmla="*/ 26 w 218"/>
                <a:gd name="T5" fmla="*/ 57 h 209"/>
                <a:gd name="T6" fmla="*/ 36 w 218"/>
                <a:gd name="T7" fmla="*/ 71 h 209"/>
                <a:gd name="T8" fmla="*/ 88 w 218"/>
                <a:gd name="T9" fmla="*/ 71 h 209"/>
                <a:gd name="T10" fmla="*/ 88 w 218"/>
                <a:gd name="T11" fmla="*/ 43 h 209"/>
                <a:gd name="T12" fmla="*/ 88 w 218"/>
                <a:gd name="T13" fmla="*/ 43 h 209"/>
                <a:gd name="T14" fmla="*/ 126 w 218"/>
                <a:gd name="T15" fmla="*/ 71 h 209"/>
                <a:gd name="T16" fmla="*/ 187 w 218"/>
                <a:gd name="T17" fmla="*/ 71 h 209"/>
                <a:gd name="T18" fmla="*/ 194 w 218"/>
                <a:gd name="T19" fmla="*/ 71 h 209"/>
                <a:gd name="T20" fmla="*/ 197 w 218"/>
                <a:gd name="T21" fmla="*/ 76 h 209"/>
                <a:gd name="T22" fmla="*/ 213 w 218"/>
                <a:gd name="T23" fmla="*/ 102 h 209"/>
                <a:gd name="T24" fmla="*/ 218 w 218"/>
                <a:gd name="T25" fmla="*/ 109 h 209"/>
                <a:gd name="T26" fmla="*/ 213 w 218"/>
                <a:gd name="T27" fmla="*/ 114 h 209"/>
                <a:gd name="T28" fmla="*/ 197 w 218"/>
                <a:gd name="T29" fmla="*/ 140 h 209"/>
                <a:gd name="T30" fmla="*/ 194 w 218"/>
                <a:gd name="T31" fmla="*/ 147 h 209"/>
                <a:gd name="T32" fmla="*/ 187 w 218"/>
                <a:gd name="T33" fmla="*/ 147 h 209"/>
                <a:gd name="T34" fmla="*/ 126 w 218"/>
                <a:gd name="T35" fmla="*/ 147 h 209"/>
                <a:gd name="T36" fmla="*/ 126 w 218"/>
                <a:gd name="T37" fmla="*/ 180 h 209"/>
                <a:gd name="T38" fmla="*/ 180 w 218"/>
                <a:gd name="T39" fmla="*/ 180 h 209"/>
                <a:gd name="T40" fmla="*/ 180 w 218"/>
                <a:gd name="T41" fmla="*/ 209 h 209"/>
                <a:gd name="T42" fmla="*/ 40 w 218"/>
                <a:gd name="T43" fmla="*/ 209 h 209"/>
                <a:gd name="T44" fmla="*/ 40 w 218"/>
                <a:gd name="T45" fmla="*/ 180 h 209"/>
                <a:gd name="T46" fmla="*/ 90 w 218"/>
                <a:gd name="T47" fmla="*/ 180 h 209"/>
                <a:gd name="T48" fmla="*/ 90 w 218"/>
                <a:gd name="T49" fmla="*/ 95 h 209"/>
                <a:gd name="T50" fmla="*/ 29 w 218"/>
                <a:gd name="T51" fmla="*/ 95 h 209"/>
                <a:gd name="T52" fmla="*/ 22 w 218"/>
                <a:gd name="T53" fmla="*/ 95 h 209"/>
                <a:gd name="T54" fmla="*/ 19 w 218"/>
                <a:gd name="T55" fmla="*/ 88 h 209"/>
                <a:gd name="T56" fmla="*/ 3 w 218"/>
                <a:gd name="T57" fmla="*/ 62 h 209"/>
                <a:gd name="T58" fmla="*/ 0 w 218"/>
                <a:gd name="T59" fmla="*/ 57 h 209"/>
                <a:gd name="T60" fmla="*/ 3 w 218"/>
                <a:gd name="T61" fmla="*/ 50 h 209"/>
                <a:gd name="T62" fmla="*/ 19 w 218"/>
                <a:gd name="T63" fmla="*/ 24 h 209"/>
                <a:gd name="T64" fmla="*/ 22 w 218"/>
                <a:gd name="T65" fmla="*/ 19 h 209"/>
                <a:gd name="T66" fmla="*/ 29 w 218"/>
                <a:gd name="T67" fmla="*/ 19 h 209"/>
                <a:gd name="T68" fmla="*/ 90 w 218"/>
                <a:gd name="T69" fmla="*/ 19 h 209"/>
                <a:gd name="T70" fmla="*/ 90 w 218"/>
                <a:gd name="T71" fmla="*/ 15 h 209"/>
                <a:gd name="T72" fmla="*/ 109 w 218"/>
                <a:gd name="T73" fmla="*/ 0 h 209"/>
                <a:gd name="T74" fmla="*/ 126 w 218"/>
                <a:gd name="T75" fmla="*/ 15 h 209"/>
                <a:gd name="T76" fmla="*/ 126 w 218"/>
                <a:gd name="T77" fmla="*/ 71 h 209"/>
                <a:gd name="T78" fmla="*/ 126 w 218"/>
                <a:gd name="T79" fmla="*/ 71 h 209"/>
                <a:gd name="T80" fmla="*/ 182 w 218"/>
                <a:gd name="T81" fmla="*/ 93 h 209"/>
                <a:gd name="T82" fmla="*/ 128 w 218"/>
                <a:gd name="T83" fmla="*/ 93 h 209"/>
                <a:gd name="T84" fmla="*/ 128 w 218"/>
                <a:gd name="T85" fmla="*/ 123 h 209"/>
                <a:gd name="T86" fmla="*/ 182 w 218"/>
                <a:gd name="T87" fmla="*/ 123 h 209"/>
                <a:gd name="T88" fmla="*/ 192 w 218"/>
                <a:gd name="T89" fmla="*/ 109 h 209"/>
                <a:gd name="T90" fmla="*/ 182 w 218"/>
                <a:gd name="T91" fmla="*/ 9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8" h="209">
                  <a:moveTo>
                    <a:pt x="88" y="43"/>
                  </a:moveTo>
                  <a:lnTo>
                    <a:pt x="36" y="43"/>
                  </a:lnTo>
                  <a:lnTo>
                    <a:pt x="26" y="57"/>
                  </a:lnTo>
                  <a:lnTo>
                    <a:pt x="36" y="71"/>
                  </a:lnTo>
                  <a:lnTo>
                    <a:pt x="88" y="71"/>
                  </a:lnTo>
                  <a:lnTo>
                    <a:pt x="88" y="43"/>
                  </a:lnTo>
                  <a:lnTo>
                    <a:pt x="88" y="43"/>
                  </a:lnTo>
                  <a:close/>
                  <a:moveTo>
                    <a:pt x="126" y="71"/>
                  </a:moveTo>
                  <a:lnTo>
                    <a:pt x="187" y="71"/>
                  </a:lnTo>
                  <a:lnTo>
                    <a:pt x="194" y="71"/>
                  </a:lnTo>
                  <a:lnTo>
                    <a:pt x="197" y="76"/>
                  </a:lnTo>
                  <a:lnTo>
                    <a:pt x="213" y="102"/>
                  </a:lnTo>
                  <a:lnTo>
                    <a:pt x="218" y="109"/>
                  </a:lnTo>
                  <a:lnTo>
                    <a:pt x="213" y="114"/>
                  </a:lnTo>
                  <a:lnTo>
                    <a:pt x="197" y="140"/>
                  </a:lnTo>
                  <a:lnTo>
                    <a:pt x="194" y="147"/>
                  </a:lnTo>
                  <a:lnTo>
                    <a:pt x="187" y="147"/>
                  </a:lnTo>
                  <a:lnTo>
                    <a:pt x="126" y="147"/>
                  </a:lnTo>
                  <a:lnTo>
                    <a:pt x="126" y="180"/>
                  </a:lnTo>
                  <a:lnTo>
                    <a:pt x="180" y="180"/>
                  </a:lnTo>
                  <a:lnTo>
                    <a:pt x="180" y="209"/>
                  </a:lnTo>
                  <a:lnTo>
                    <a:pt x="40" y="209"/>
                  </a:lnTo>
                  <a:lnTo>
                    <a:pt x="40" y="180"/>
                  </a:lnTo>
                  <a:lnTo>
                    <a:pt x="90" y="180"/>
                  </a:lnTo>
                  <a:lnTo>
                    <a:pt x="90" y="95"/>
                  </a:lnTo>
                  <a:lnTo>
                    <a:pt x="29" y="95"/>
                  </a:lnTo>
                  <a:lnTo>
                    <a:pt x="22" y="95"/>
                  </a:lnTo>
                  <a:lnTo>
                    <a:pt x="19" y="88"/>
                  </a:lnTo>
                  <a:lnTo>
                    <a:pt x="3" y="62"/>
                  </a:lnTo>
                  <a:lnTo>
                    <a:pt x="0" y="57"/>
                  </a:lnTo>
                  <a:lnTo>
                    <a:pt x="3" y="50"/>
                  </a:lnTo>
                  <a:lnTo>
                    <a:pt x="19" y="24"/>
                  </a:lnTo>
                  <a:lnTo>
                    <a:pt x="22" y="19"/>
                  </a:lnTo>
                  <a:lnTo>
                    <a:pt x="29" y="19"/>
                  </a:lnTo>
                  <a:lnTo>
                    <a:pt x="90" y="19"/>
                  </a:lnTo>
                  <a:lnTo>
                    <a:pt x="90" y="15"/>
                  </a:lnTo>
                  <a:lnTo>
                    <a:pt x="109" y="0"/>
                  </a:lnTo>
                  <a:lnTo>
                    <a:pt x="126" y="15"/>
                  </a:lnTo>
                  <a:lnTo>
                    <a:pt x="126" y="71"/>
                  </a:lnTo>
                  <a:lnTo>
                    <a:pt x="126" y="71"/>
                  </a:lnTo>
                  <a:close/>
                  <a:moveTo>
                    <a:pt x="182" y="93"/>
                  </a:moveTo>
                  <a:lnTo>
                    <a:pt x="128" y="93"/>
                  </a:lnTo>
                  <a:lnTo>
                    <a:pt x="128" y="123"/>
                  </a:lnTo>
                  <a:lnTo>
                    <a:pt x="182" y="123"/>
                  </a:lnTo>
                  <a:lnTo>
                    <a:pt x="192" y="109"/>
                  </a:lnTo>
                  <a:lnTo>
                    <a:pt x="182" y="9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121920" tIns="60960" rIns="121920" bIns="60960"/>
            <a:lstStyle/>
            <a:p>
              <a:pPr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90"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5593" y="3678563"/>
            <a:ext cx="821462" cy="821462"/>
            <a:chOff x="4015593" y="3883383"/>
            <a:chExt cx="821462" cy="821462"/>
          </a:xfrm>
          <a:solidFill>
            <a:schemeClr val="accent5"/>
          </a:solidFill>
        </p:grpSpPr>
        <p:sp>
          <p:nvSpPr>
            <p:cNvPr id="72" name="椭圆 71"/>
            <p:cNvSpPr/>
            <p:nvPr/>
          </p:nvSpPr>
          <p:spPr>
            <a:xfrm>
              <a:off x="4015593" y="3883383"/>
              <a:ext cx="821462" cy="8214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Freeform 110"/>
            <p:cNvSpPr>
              <a:spLocks noChangeAspect="1" noEditPoints="1"/>
            </p:cNvSpPr>
            <p:nvPr/>
          </p:nvSpPr>
          <p:spPr bwMode="auto">
            <a:xfrm>
              <a:off x="4211960" y="4064356"/>
              <a:ext cx="424516" cy="376344"/>
            </a:xfrm>
            <a:custGeom>
              <a:avLst/>
              <a:gdLst>
                <a:gd name="T0" fmla="*/ 55 w 100"/>
                <a:gd name="T1" fmla="*/ 4 h 88"/>
                <a:gd name="T2" fmla="*/ 76 w 100"/>
                <a:gd name="T3" fmla="*/ 41 h 88"/>
                <a:gd name="T4" fmla="*/ 76 w 100"/>
                <a:gd name="T5" fmla="*/ 41 h 88"/>
                <a:gd name="T6" fmla="*/ 98 w 100"/>
                <a:gd name="T7" fmla="*/ 79 h 88"/>
                <a:gd name="T8" fmla="*/ 96 w 100"/>
                <a:gd name="T9" fmla="*/ 87 h 88"/>
                <a:gd name="T10" fmla="*/ 92 w 100"/>
                <a:gd name="T11" fmla="*/ 88 h 88"/>
                <a:gd name="T12" fmla="*/ 92 w 100"/>
                <a:gd name="T13" fmla="*/ 88 h 88"/>
                <a:gd name="T14" fmla="*/ 49 w 100"/>
                <a:gd name="T15" fmla="*/ 88 h 88"/>
                <a:gd name="T16" fmla="*/ 7 w 100"/>
                <a:gd name="T17" fmla="*/ 88 h 88"/>
                <a:gd name="T18" fmla="*/ 0 w 100"/>
                <a:gd name="T19" fmla="*/ 82 h 88"/>
                <a:gd name="T20" fmla="*/ 1 w 100"/>
                <a:gd name="T21" fmla="*/ 78 h 88"/>
                <a:gd name="T22" fmla="*/ 23 w 100"/>
                <a:gd name="T23" fmla="*/ 41 h 88"/>
                <a:gd name="T24" fmla="*/ 23 w 100"/>
                <a:gd name="T25" fmla="*/ 41 h 88"/>
                <a:gd name="T26" fmla="*/ 44 w 100"/>
                <a:gd name="T27" fmla="*/ 4 h 88"/>
                <a:gd name="T28" fmla="*/ 53 w 100"/>
                <a:gd name="T29" fmla="*/ 2 h 88"/>
                <a:gd name="T30" fmla="*/ 55 w 100"/>
                <a:gd name="T31" fmla="*/ 4 h 88"/>
                <a:gd name="T32" fmla="*/ 44 w 100"/>
                <a:gd name="T33" fmla="*/ 34 h 88"/>
                <a:gd name="T34" fmla="*/ 44 w 100"/>
                <a:gd name="T35" fmla="*/ 37 h 88"/>
                <a:gd name="T36" fmla="*/ 46 w 100"/>
                <a:gd name="T37" fmla="*/ 62 h 88"/>
                <a:gd name="T38" fmla="*/ 52 w 100"/>
                <a:gd name="T39" fmla="*/ 62 h 88"/>
                <a:gd name="T40" fmla="*/ 54 w 100"/>
                <a:gd name="T41" fmla="*/ 37 h 88"/>
                <a:gd name="T42" fmla="*/ 54 w 100"/>
                <a:gd name="T43" fmla="*/ 34 h 88"/>
                <a:gd name="T44" fmla="*/ 44 w 100"/>
                <a:gd name="T45" fmla="*/ 34 h 88"/>
                <a:gd name="T46" fmla="*/ 49 w 100"/>
                <a:gd name="T47" fmla="*/ 72 h 88"/>
                <a:gd name="T48" fmla="*/ 53 w 100"/>
                <a:gd name="T49" fmla="*/ 69 h 88"/>
                <a:gd name="T50" fmla="*/ 49 w 100"/>
                <a:gd name="T51" fmla="*/ 65 h 88"/>
                <a:gd name="T52" fmla="*/ 45 w 100"/>
                <a:gd name="T53" fmla="*/ 69 h 88"/>
                <a:gd name="T54" fmla="*/ 49 w 100"/>
                <a:gd name="T55" fmla="*/ 72 h 88"/>
                <a:gd name="T56" fmla="*/ 65 w 100"/>
                <a:gd name="T57" fmla="*/ 48 h 88"/>
                <a:gd name="T58" fmla="*/ 49 w 100"/>
                <a:gd name="T59" fmla="*/ 20 h 88"/>
                <a:gd name="T60" fmla="*/ 34 w 100"/>
                <a:gd name="T61" fmla="*/ 47 h 88"/>
                <a:gd name="T62" fmla="*/ 33 w 100"/>
                <a:gd name="T63" fmla="*/ 48 h 88"/>
                <a:gd name="T64" fmla="*/ 17 w 100"/>
                <a:gd name="T65" fmla="*/ 75 h 88"/>
                <a:gd name="T66" fmla="*/ 49 w 100"/>
                <a:gd name="T67" fmla="*/ 75 h 88"/>
                <a:gd name="T68" fmla="*/ 81 w 100"/>
                <a:gd name="T69" fmla="*/ 75 h 88"/>
                <a:gd name="T70" fmla="*/ 65 w 100"/>
                <a:gd name="T71" fmla="*/ 48 h 88"/>
                <a:gd name="T72" fmla="*/ 65 w 100"/>
                <a:gd name="T73" fmla="*/ 4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0" h="88">
                  <a:moveTo>
                    <a:pt x="55" y="4"/>
                  </a:moveTo>
                  <a:cubicBezTo>
                    <a:pt x="76" y="41"/>
                    <a:pt x="76" y="41"/>
                    <a:pt x="76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98" y="79"/>
                    <a:pt x="98" y="79"/>
                    <a:pt x="98" y="79"/>
                  </a:cubicBezTo>
                  <a:cubicBezTo>
                    <a:pt x="100" y="82"/>
                    <a:pt x="99" y="85"/>
                    <a:pt x="96" y="87"/>
                  </a:cubicBezTo>
                  <a:cubicBezTo>
                    <a:pt x="95" y="88"/>
                    <a:pt x="93" y="88"/>
                    <a:pt x="92" y="88"/>
                  </a:cubicBezTo>
                  <a:cubicBezTo>
                    <a:pt x="92" y="88"/>
                    <a:pt x="92" y="88"/>
                    <a:pt x="92" y="88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3" y="88"/>
                    <a:pt x="0" y="85"/>
                    <a:pt x="0" y="82"/>
                  </a:cubicBezTo>
                  <a:cubicBezTo>
                    <a:pt x="0" y="80"/>
                    <a:pt x="1" y="79"/>
                    <a:pt x="1" y="78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6" y="1"/>
                    <a:pt x="50" y="0"/>
                    <a:pt x="53" y="2"/>
                  </a:cubicBezTo>
                  <a:cubicBezTo>
                    <a:pt x="54" y="3"/>
                    <a:pt x="54" y="3"/>
                    <a:pt x="55" y="4"/>
                  </a:cubicBezTo>
                  <a:close/>
                  <a:moveTo>
                    <a:pt x="44" y="34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62"/>
                    <a:pt x="46" y="62"/>
                    <a:pt x="46" y="62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44" y="34"/>
                    <a:pt x="44" y="34"/>
                    <a:pt x="44" y="34"/>
                  </a:cubicBezTo>
                  <a:close/>
                  <a:moveTo>
                    <a:pt x="49" y="72"/>
                  </a:moveTo>
                  <a:cubicBezTo>
                    <a:pt x="52" y="72"/>
                    <a:pt x="53" y="71"/>
                    <a:pt x="53" y="69"/>
                  </a:cubicBezTo>
                  <a:cubicBezTo>
                    <a:pt x="53" y="66"/>
                    <a:pt x="51" y="65"/>
                    <a:pt x="49" y="65"/>
                  </a:cubicBezTo>
                  <a:cubicBezTo>
                    <a:pt x="47" y="65"/>
                    <a:pt x="45" y="66"/>
                    <a:pt x="45" y="69"/>
                  </a:cubicBezTo>
                  <a:cubicBezTo>
                    <a:pt x="45" y="71"/>
                    <a:pt x="47" y="72"/>
                    <a:pt x="49" y="72"/>
                  </a:cubicBezTo>
                  <a:close/>
                  <a:moveTo>
                    <a:pt x="65" y="48"/>
                  </a:moveTo>
                  <a:cubicBezTo>
                    <a:pt x="49" y="20"/>
                    <a:pt x="49" y="20"/>
                    <a:pt x="49" y="20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8"/>
                    <a:pt x="34" y="48"/>
                    <a:pt x="33" y="48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49" y="75"/>
                    <a:pt x="49" y="75"/>
                    <a:pt x="49" y="75"/>
                  </a:cubicBezTo>
                  <a:cubicBezTo>
                    <a:pt x="81" y="75"/>
                    <a:pt x="81" y="75"/>
                    <a:pt x="81" y="75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5" y="48"/>
                    <a:pt x="65" y="48"/>
                    <a:pt x="65" y="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121920" tIns="60960" rIns="121920" bIns="60960"/>
            <a:lstStyle/>
            <a:p>
              <a:pPr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90"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73" name="矩形 72"/>
          <p:cNvSpPr/>
          <p:nvPr/>
        </p:nvSpPr>
        <p:spPr>
          <a:xfrm>
            <a:off x="5609454" y="1792245"/>
            <a:ext cx="1082329" cy="307768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1400" b="1" dirty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综述一</a:t>
            </a:r>
            <a:r>
              <a:rPr lang="zh-CN" altLang="en-US" sz="1400" b="1" dirty="0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内容</a:t>
            </a:r>
            <a:endParaRPr lang="zh-CN" altLang="en-US" sz="1400" b="1" dirty="0">
              <a:solidFill>
                <a:schemeClr val="accent2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4" name="矩形 47"/>
          <p:cNvSpPr>
            <a:spLocks noChangeArrowheads="1"/>
          </p:cNvSpPr>
          <p:nvPr/>
        </p:nvSpPr>
        <p:spPr bwMode="auto">
          <a:xfrm>
            <a:off x="5580112" y="2032288"/>
            <a:ext cx="3043238" cy="400101"/>
          </a:xfrm>
          <a:prstGeom prst="rect">
            <a:avLst/>
          </a:prstGeom>
          <a:noFill/>
          <a:ln>
            <a:noFill/>
          </a:ln>
        </p:spPr>
        <p:txBody>
          <a:bodyPr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点击输入简要文字内容，文字内容需概括精炼，不用多余的文字修饰，言简意赅的说明该项内容。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5667828" y="2823220"/>
            <a:ext cx="1082329" cy="307768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1400" b="1" dirty="0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综述</a:t>
            </a:r>
            <a:r>
              <a:rPr lang="zh-CN" altLang="en-US" sz="1400" b="1" dirty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三</a:t>
            </a:r>
            <a:r>
              <a:rPr lang="zh-CN" altLang="en-US" sz="1400" b="1" dirty="0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内容</a:t>
            </a:r>
            <a:endParaRPr lang="zh-CN" altLang="en-US" sz="1400" b="1" dirty="0">
              <a:solidFill>
                <a:schemeClr val="accent2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0" name="矩形 47"/>
          <p:cNvSpPr>
            <a:spLocks noChangeArrowheads="1"/>
          </p:cNvSpPr>
          <p:nvPr/>
        </p:nvSpPr>
        <p:spPr bwMode="auto">
          <a:xfrm>
            <a:off x="5638486" y="3063263"/>
            <a:ext cx="3043238" cy="400101"/>
          </a:xfrm>
          <a:prstGeom prst="rect">
            <a:avLst/>
          </a:prstGeom>
          <a:noFill/>
          <a:ln>
            <a:noFill/>
          </a:ln>
        </p:spPr>
        <p:txBody>
          <a:bodyPr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点击输入简要文字内容，文字内容需概括精炼，不用多余的文字修饰，言简意赅的说明该项内容。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4968557" y="3775731"/>
            <a:ext cx="1082329" cy="307768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1400" b="1" dirty="0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综述</a:t>
            </a:r>
            <a:r>
              <a:rPr lang="zh-CN" altLang="en-US" sz="1400" b="1" dirty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四</a:t>
            </a:r>
            <a:r>
              <a:rPr lang="zh-CN" altLang="en-US" sz="1400" b="1" dirty="0" smtClean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内容</a:t>
            </a:r>
            <a:endParaRPr lang="zh-CN" altLang="en-US" sz="1400" b="1" dirty="0">
              <a:solidFill>
                <a:schemeClr val="accent2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5" name="矩形 47"/>
          <p:cNvSpPr>
            <a:spLocks noChangeArrowheads="1"/>
          </p:cNvSpPr>
          <p:nvPr/>
        </p:nvSpPr>
        <p:spPr bwMode="auto">
          <a:xfrm>
            <a:off x="4939215" y="4015774"/>
            <a:ext cx="3043238" cy="400101"/>
          </a:xfrm>
          <a:prstGeom prst="rect">
            <a:avLst/>
          </a:prstGeom>
          <a:noFill/>
          <a:ln>
            <a:noFill/>
          </a:ln>
        </p:spPr>
        <p:txBody>
          <a:bodyPr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点击输入简要文字内容，文字内容需概括精炼，不用多余的文字修饰，言简意赅的说明该项内容。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研究综述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1575455" y="290645"/>
            <a:ext cx="20676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RESEARCH REVIEW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78" name="直接连接符 77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4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4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4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" dur="35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7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2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6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8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9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3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6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6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5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67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9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70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7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4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7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2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3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8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6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7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88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90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91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2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9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5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8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2" grpId="0"/>
          <p:bldP spid="43" grpId="0"/>
          <p:bldP spid="47" grpId="0" animBg="1"/>
          <p:bldP spid="48" grpId="0" animBg="1"/>
          <p:bldP spid="49" grpId="0" animBg="1"/>
          <p:bldP spid="50" grpId="0" animBg="1"/>
          <p:bldP spid="73" grpId="0"/>
          <p:bldP spid="74" grpId="0"/>
          <p:bldP spid="75" grpId="0"/>
          <p:bldP spid="80" grpId="0"/>
          <p:bldP spid="84" grpId="0"/>
          <p:bldP spid="8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4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4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4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" dur="35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2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6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3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6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6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5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67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7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4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7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2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3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8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6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7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88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2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9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5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8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2" grpId="0"/>
          <p:bldP spid="43" grpId="0"/>
          <p:bldP spid="47" grpId="0" animBg="1"/>
          <p:bldP spid="48" grpId="0" animBg="1"/>
          <p:bldP spid="49" grpId="0" animBg="1"/>
          <p:bldP spid="50" grpId="0" animBg="1"/>
          <p:bldP spid="73" grpId="0"/>
          <p:bldP spid="74" grpId="0"/>
          <p:bldP spid="75" grpId="0"/>
          <p:bldP spid="80" grpId="0"/>
          <p:bldP spid="84" grpId="0"/>
          <p:bldP spid="85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/>
          <p:cNvSpPr txBox="1"/>
          <p:nvPr/>
        </p:nvSpPr>
        <p:spPr>
          <a:xfrm>
            <a:off x="870018" y="1691287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0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211542" y="2361569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0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776731" y="2742926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0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016303" y="3018209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0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290847" y="2419423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0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6973636" y="1810770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0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449782" y="1403381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0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5209570" y="1112892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0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107247" y="1481073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0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3808285" y="1735492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0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624408" y="1967474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0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4555887" y="2216699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0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4378112" y="2471118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0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073048" y="2703100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添加文字标题</a:t>
            </a:r>
            <a:endParaRPr lang="zh-CN" altLang="en-US" sz="10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709404" y="3626545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请您添加文字内容，内容详尽简要清晰足够表达标题，准确无误。添加文字内容，内容详尽简要清晰。请您添加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文字内容，内容详尽简要清晰足够表达标题，准确无误。添加文字内容，内容详尽简要清晰。请您添加文字内容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itchFamily="2" charset="2"/>
              </a:rPr>
              <a:t>，内容详尽简要清晰足够表达标题，准确无误。添加文字内容，内容详尽简要清晰。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itchFamily="2" charset="2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1900238" y="1521192"/>
            <a:ext cx="584200" cy="5842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6470093" y="1695283"/>
            <a:ext cx="525577" cy="52557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2189163" y="2160101"/>
            <a:ext cx="518643" cy="518643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93" name="同心圆 9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02" name="椭圆 10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sp>
        <p:nvSpPr>
          <p:cNvPr id="40" name="椭圆 39"/>
          <p:cNvSpPr>
            <a:spLocks noChangeAspect="1"/>
          </p:cNvSpPr>
          <p:nvPr/>
        </p:nvSpPr>
        <p:spPr>
          <a:xfrm>
            <a:off x="2721515" y="2517731"/>
            <a:ext cx="468000" cy="468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43" name="椭圆 42"/>
          <p:cNvSpPr>
            <a:spLocks noChangeAspect="1"/>
          </p:cNvSpPr>
          <p:nvPr/>
        </p:nvSpPr>
        <p:spPr>
          <a:xfrm>
            <a:off x="5499438" y="1370702"/>
            <a:ext cx="396000" cy="396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44" name="椭圆 43"/>
          <p:cNvSpPr>
            <a:spLocks noChangeAspect="1"/>
          </p:cNvSpPr>
          <p:nvPr/>
        </p:nvSpPr>
        <p:spPr>
          <a:xfrm>
            <a:off x="3772243" y="2549892"/>
            <a:ext cx="342000" cy="342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47" name="椭圆 46"/>
          <p:cNvSpPr>
            <a:spLocks noChangeAspect="1"/>
          </p:cNvSpPr>
          <p:nvPr/>
        </p:nvSpPr>
        <p:spPr>
          <a:xfrm>
            <a:off x="4781938" y="1718922"/>
            <a:ext cx="277200" cy="2772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48" name="椭圆 47"/>
          <p:cNvSpPr>
            <a:spLocks noChangeAspect="1"/>
          </p:cNvSpPr>
          <p:nvPr/>
        </p:nvSpPr>
        <p:spPr>
          <a:xfrm>
            <a:off x="4389543" y="2183839"/>
            <a:ext cx="216000" cy="216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grpSp>
        <p:nvGrpSpPr>
          <p:cNvPr id="117" name="组合 116"/>
          <p:cNvGrpSpPr/>
          <p:nvPr/>
        </p:nvGrpSpPr>
        <p:grpSpPr>
          <a:xfrm>
            <a:off x="6742189" y="2238041"/>
            <a:ext cx="583583" cy="583583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118" name="同心圆 11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19" name="椭圆 118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5987876" y="1371623"/>
            <a:ext cx="484598" cy="484598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121" name="同心圆 12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22" name="椭圆 12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123" name="组合 122"/>
          <p:cNvGrpSpPr/>
          <p:nvPr/>
        </p:nvGrpSpPr>
        <p:grpSpPr>
          <a:xfrm>
            <a:off x="3281017" y="2607790"/>
            <a:ext cx="399491" cy="399491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124" name="同心圆 12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25" name="椭圆 12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5084782" y="1517666"/>
            <a:ext cx="339856" cy="339856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127" name="同心圆 12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28" name="椭圆 12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4115409" y="2363950"/>
            <a:ext cx="274133" cy="274133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130" name="同心圆 12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31" name="椭圆 13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4577361" y="1970153"/>
            <a:ext cx="226575" cy="226575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133" name="同心圆 13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34" name="椭圆 13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sp>
        <p:nvSpPr>
          <p:cNvPr id="64" name="TextBox 63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理论基础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575455" y="290645"/>
            <a:ext cx="2183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THEORETICAL BASIS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66" name="直接连接符 65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1.97531E-6 L 0.55781 1.97531E-6 " pathEditMode="relative" rAng="0" ptsTypes="AA">
                                      <p:cBhvr>
                                        <p:cTn id="13" dur="1000" spd="-100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882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1.23457E-6 L -0.56719 0.00278 " pathEditMode="relative" rAng="0" ptsTypes="AA">
                                      <p:cBhvr>
                                        <p:cTn id="17" dur="10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368" y="123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8.33333E-7 -8.64198E-7 L 0.225 0.76111 " pathEditMode="relative" rAng="0" ptsTypes="AA">
                                      <p:cBhvr>
                                        <p:cTn id="26" dur="10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50" y="3805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5.55556E-7 -8.64198E-7 L -0.25 -0.67778 " pathEditMode="relative" rAng="0" ptsTypes="AA">
                                      <p:cBhvr>
                                        <p:cTn id="35" dur="1000" spd="-100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-33889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grpId="2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0 -2.09877E-6 L -0.00937 0.58056 " pathEditMode="relative" rAng="0" ptsTypes="AA">
                                      <p:cBhvr>
                                        <p:cTn id="44" dur="10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9" y="29012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accel="50000" decel="5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2.77778E-6 3.82716E-6 L 0.00157 -0.53056 " pathEditMode="relative" rAng="0" ptsTypes="AA">
                                      <p:cBhvr>
                                        <p:cTn id="58" dur="1000" spd="-100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" y="-26543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42" presetClass="path" presetSubtype="0" accel="50000" decel="5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4.44444E-6 2.59259E-6 L -0.29844 0.54166 " pathEditMode="relative" rAng="0" ptsTypes="AA">
                                      <p:cBhvr>
                                        <p:cTn id="62" dur="1000" spd="-100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31" y="27068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42" presetClass="path" presetSubtype="0" accel="50000" decel="50000" fill="hold" grpId="2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2.77778E-7 1.97531E-6 L 0.32656 -0.51111 " pathEditMode="relative" rAng="0" ptsTypes="AA">
                                      <p:cBhvr>
                                        <p:cTn id="71" dur="10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19" y="-25556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42" presetClass="path" presetSubtype="0" accel="50000" decel="5000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1.11022E-16 1.35802E-6 L 0.1125 0.80278 " pathEditMode="relative" rAng="0" ptsTypes="AA">
                                      <p:cBhvr>
                                        <p:cTn id="80" dur="1000" spd="-100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25" y="40123"/>
                                    </p:animMotion>
                                  </p:childTnLst>
                                </p:cTn>
                              </p:par>
                              <p:par>
                                <p:cTn id="81" presetID="53" presetClass="entr" presetSubtype="16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42" presetClass="path" presetSubtype="0" accel="50000" decel="50000" fill="hold" grpId="2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-2.77778E-7 3.7037E-6 L -0.125 -0.68889 " pathEditMode="relative" rAng="0" ptsTypes="AA">
                                      <p:cBhvr>
                                        <p:cTn id="94" dur="10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50" y="-34444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66667E-6 -1.23457E-7 L 0.4875 0.71111 " pathEditMode="relative" rAng="0" ptsTypes="AA">
                                      <p:cBhvr>
                                        <p:cTn id="98" dur="1000" spd="-100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375" y="35556"/>
                                    </p:animMotion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42" presetClass="path" presetSubtype="0" accel="50000" decel="5000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4.72222E-6 4.69136E-6 L -0.51406 -0.62778 " pathEditMode="relative" rAng="0" ptsTypes="AA">
                                      <p:cBhvr>
                                        <p:cTn id="107" dur="1000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712" y="-31389"/>
                                    </p:animMotion>
                                  </p:childTnLst>
                                </p:cTn>
                              </p:par>
                              <p:par>
                                <p:cTn id="108" presetID="53" presetClass="entr" presetSubtype="16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42" presetClass="path" presetSubtype="0" accel="50000" decel="50000" fill="hold" grpId="2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3.05556E-6 2.46914E-6 L 0.59531 -0.52222 " pathEditMode="relative" rAng="0" ptsTypes="AA">
                                      <p:cBhvr>
                                        <p:cTn id="121" dur="1000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757" y="-26111"/>
                                    </p:animMotion>
                                  </p:childTnLst>
                                </p:cTn>
                              </p:par>
                              <p:par>
                                <p:cTn id="122" presetID="1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53" presetClass="entr" presetSubtype="16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42" presetClass="path" presetSubtype="0" accel="50000" decel="5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-8.33333E-7 4.93827E-6 L -0.69375 0.72777 " pathEditMode="relative" rAng="0" ptsTypes="AA">
                                      <p:cBhvr>
                                        <p:cTn id="130" dur="1000" spd="-100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688" y="363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6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4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4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5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8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6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6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0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4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8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2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8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6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8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500"/>
                            </p:stCondLst>
                            <p:childTnLst>
                              <p:par>
                                <p:cTn id="189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1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135" grpId="0"/>
      <p:bldP spid="36" grpId="0" animBg="1"/>
      <p:bldP spid="36" grpId="1" animBg="1"/>
      <p:bldP spid="36" grpId="2" animBg="1"/>
      <p:bldP spid="39" grpId="0" animBg="1"/>
      <p:bldP spid="39" grpId="1" animBg="1"/>
      <p:bldP spid="39" grpId="2" animBg="1"/>
      <p:bldP spid="40" grpId="0" animBg="1"/>
      <p:bldP spid="40" grpId="1" animBg="1"/>
      <p:bldP spid="40" grpId="2" animBg="1"/>
      <p:bldP spid="43" grpId="0" animBg="1"/>
      <p:bldP spid="43" grpId="1" animBg="1"/>
      <p:bldP spid="43" grpId="2" animBg="1"/>
      <p:bldP spid="44" grpId="0" animBg="1"/>
      <p:bldP spid="44" grpId="1" animBg="1"/>
      <p:bldP spid="44" grpId="2" animBg="1"/>
      <p:bldP spid="47" grpId="0" animBg="1"/>
      <p:bldP spid="47" grpId="1" animBg="1"/>
      <p:bldP spid="47" grpId="2" animBg="1"/>
      <p:bldP spid="48" grpId="0" animBg="1"/>
      <p:bldP spid="48" grpId="1" animBg="1"/>
      <p:bldP spid="48" grpId="2" animBg="1"/>
    </p:bldLst>
  </p:timing>
</p:sld>
</file>

<file path=ppt/tags/tag1.xml><?xml version="1.0" encoding="utf-8"?>
<p:tagLst xmlns:p="http://schemas.openxmlformats.org/presentationml/2006/main">
  <p:tag name="SELECTED" val="True"/>
</p:tagLst>
</file>

<file path=ppt/tags/tag10.xml><?xml version="1.0" encoding="utf-8"?>
<p:tagLst xmlns:p="http://schemas.openxmlformats.org/presentationml/2006/main">
  <p:tag name="SELECTED" val="True"/>
</p:tagLst>
</file>

<file path=ppt/tags/tag11.xml><?xml version="1.0" encoding="utf-8"?>
<p:tagLst xmlns:p="http://schemas.openxmlformats.org/presentationml/2006/main">
  <p:tag name="SELECTED" val="True"/>
</p:tagLst>
</file>

<file path=ppt/tags/tag12.xml><?xml version="1.0" encoding="utf-8"?>
<p:tagLst xmlns:p="http://schemas.openxmlformats.org/presentationml/2006/main">
  <p:tag name="SELECTED" val="True"/>
</p:tagLst>
</file>

<file path=ppt/tags/tag13.xml><?xml version="1.0" encoding="utf-8"?>
<p:tagLst xmlns:p="http://schemas.openxmlformats.org/presentationml/2006/main">
  <p:tag name="SELECTED" val="True"/>
</p:tagLst>
</file>

<file path=ppt/tags/tag14.xml><?xml version="1.0" encoding="utf-8"?>
<p:tagLst xmlns:p="http://schemas.openxmlformats.org/presentationml/2006/main">
  <p:tag name="SELECTED" val="True"/>
</p:tagLst>
</file>

<file path=ppt/tags/tag15.xml><?xml version="1.0" encoding="utf-8"?>
<p:tagLst xmlns:p="http://schemas.openxmlformats.org/presentationml/2006/main">
  <p:tag name="SELECTED" val="True"/>
</p:tagLst>
</file>

<file path=ppt/tags/tag16.xml><?xml version="1.0" encoding="utf-8"?>
<p:tagLst xmlns:p="http://schemas.openxmlformats.org/presentationml/2006/main">
  <p:tag name="SELECTED" val="True"/>
</p:tagLst>
</file>

<file path=ppt/tags/tag17.xml><?xml version="1.0" encoding="utf-8"?>
<p:tagLst xmlns:p="http://schemas.openxmlformats.org/presentationml/2006/main">
  <p:tag name="SELECTED" val="True"/>
</p:tagLst>
</file>

<file path=ppt/tags/tag18.xml><?xml version="1.0" encoding="utf-8"?>
<p:tagLst xmlns:p="http://schemas.openxmlformats.org/presentationml/2006/main">
  <p:tag name="SELECTED" val="True"/>
</p:tagLst>
</file>

<file path=ppt/tags/tag19.xml><?xml version="1.0" encoding="utf-8"?>
<p:tagLst xmlns:p="http://schemas.openxmlformats.org/presentationml/2006/main">
  <p:tag name="SELECTED" val="True"/>
</p:tagLst>
</file>

<file path=ppt/tags/tag2.xml><?xml version="1.0" encoding="utf-8"?>
<p:tagLst xmlns:p="http://schemas.openxmlformats.org/presentationml/2006/main">
  <p:tag name="SELECTED" val="True"/>
</p:tagLst>
</file>

<file path=ppt/tags/tag20.xml><?xml version="1.0" encoding="utf-8"?>
<p:tagLst xmlns:p="http://schemas.openxmlformats.org/presentationml/2006/main">
  <p:tag name="SELECTED" val="True"/>
</p:tagLst>
</file>

<file path=ppt/tags/tag21.xml><?xml version="1.0" encoding="utf-8"?>
<p:tagLst xmlns:p="http://schemas.openxmlformats.org/presentationml/2006/main">
  <p:tag name="SELECTED" val="True"/>
</p:tagLst>
</file>

<file path=ppt/tags/tag22.xml><?xml version="1.0" encoding="utf-8"?>
<p:tagLst xmlns:p="http://schemas.openxmlformats.org/presentationml/2006/main">
  <p:tag name="SELECTED" val="True"/>
</p:tagLst>
</file>

<file path=ppt/tags/tag3.xml><?xml version="1.0" encoding="utf-8"?>
<p:tagLst xmlns:p="http://schemas.openxmlformats.org/presentationml/2006/main">
  <p:tag name="SELECTED" val="True"/>
</p:tagLst>
</file>

<file path=ppt/tags/tag4.xml><?xml version="1.0" encoding="utf-8"?>
<p:tagLst xmlns:p="http://schemas.openxmlformats.org/presentationml/2006/main">
  <p:tag name="SELECTED" val="True"/>
</p:tagLst>
</file>

<file path=ppt/tags/tag5.xml><?xml version="1.0" encoding="utf-8"?>
<p:tagLst xmlns:p="http://schemas.openxmlformats.org/presentationml/2006/main">
  <p:tag name="SELECTED" val="True"/>
</p:tagLst>
</file>

<file path=ppt/tags/tag6.xml><?xml version="1.0" encoding="utf-8"?>
<p:tagLst xmlns:p="http://schemas.openxmlformats.org/presentationml/2006/main">
  <p:tag name="SELECTED" val="True"/>
</p:tagLst>
</file>

<file path=ppt/tags/tag7.xml><?xml version="1.0" encoding="utf-8"?>
<p:tagLst xmlns:p="http://schemas.openxmlformats.org/presentationml/2006/main">
  <p:tag name="SELECTED" val="True"/>
</p:tagLst>
</file>

<file path=ppt/tags/tag8.xml><?xml version="1.0" encoding="utf-8"?>
<p:tagLst xmlns:p="http://schemas.openxmlformats.org/presentationml/2006/main">
  <p:tag name="SELECTED" val="True"/>
</p:tagLst>
</file>

<file path=ppt/tags/tag9.xml><?xml version="1.0" encoding="utf-8"?>
<p:tagLst xmlns:p="http://schemas.openxmlformats.org/presentationml/2006/main">
  <p:tag name="SELECTED" val="True"/>
</p:tagLst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清风素材 https://12sc.taobao.com/">
  <a:themeElements>
    <a:clrScheme name="自定义 3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4F81B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5">
      <a:majorFont>
        <a:latin typeface="Franklin Gothic Medium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6291</Words>
  <Application>WWO_openplatform_20200924161515-8e733aaadf</Application>
  <PresentationFormat>全屏显示(16:9)</PresentationFormat>
  <Paragraphs>777</Paragraphs>
  <Slides>33</Slides>
  <Notes>33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33</vt:i4>
      </vt:variant>
    </vt:vector>
  </HeadingPairs>
  <TitlesOfParts>
    <vt:vector size="47" baseType="lpstr">
      <vt:lpstr>Arial</vt:lpstr>
      <vt:lpstr>宋体</vt:lpstr>
      <vt:lpstr>Wingdings</vt:lpstr>
      <vt:lpstr>微软雅黑</vt:lpstr>
      <vt:lpstr>汉仪旗黑KW 55S</vt:lpstr>
      <vt:lpstr>Calibri</vt:lpstr>
      <vt:lpstr>方正兰亭细黑_GBK_M</vt:lpstr>
      <vt:lpstr>汉仪中黑KW</vt:lpstr>
      <vt:lpstr>Impact</vt:lpstr>
      <vt:lpstr>Kingsoft Stress</vt:lpstr>
      <vt:lpstr>造字工房俊雅锐宋体验版常规体</vt:lpstr>
      <vt:lpstr>汉仪书宋二KW</vt:lpstr>
      <vt:lpstr>webwppDefTheme</vt:lpstr>
      <vt:lpstr>清风素材 https://12sc.taobao.com/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简约实用毕业论文答辩动态PPT模板</dc:title>
  <dc:creator>清风素材;User</dc:creator>
  <cp:keywords>12sc.taobao.com</cp:keywords>
  <dc:description>12sc.taobao.com</dc:description>
  <dc:subject>12sc.taobao.com</dc:subject>
  <cp:category>12sc.taobao.com</cp:category>
  <cp:lastModifiedBy>上海维湾8号机</cp:lastModifiedBy>
  <dcterms:created xsi:type="dcterms:W3CDTF">2021-12-08T10:42:22Z</dcterms:created>
  <dcterms:modified xsi:type="dcterms:W3CDTF">2021-12-08T10:42:22Z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

<file path=docProps/thumbnail.jpeg>
</file>